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9" r:id="rId2"/>
    <p:sldId id="287" r:id="rId3"/>
    <p:sldId id="288" r:id="rId4"/>
    <p:sldId id="289" r:id="rId5"/>
    <p:sldId id="278" r:id="rId6"/>
    <p:sldId id="277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6FF"/>
    <a:srgbClr val="1F4E79"/>
    <a:srgbClr val="BDD7EE"/>
    <a:srgbClr val="D13E45"/>
    <a:srgbClr val="99C1C0"/>
    <a:srgbClr val="007F80"/>
    <a:srgbClr val="BDD7EF"/>
    <a:srgbClr val="E287AC"/>
    <a:srgbClr val="F6D6E2"/>
    <a:srgbClr val="F0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31"/>
    <p:restoredTop sz="96197"/>
  </p:normalViewPr>
  <p:slideViewPr>
    <p:cSldViewPr snapToGrid="0">
      <p:cViewPr varScale="1">
        <p:scale>
          <a:sx n="85" d="100"/>
          <a:sy n="85" d="100"/>
        </p:scale>
        <p:origin x="2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emf"/><Relationship Id="rId18" Type="http://schemas.openxmlformats.org/officeDocument/2006/relationships/image" Target="../media/image27.emf"/><Relationship Id="rId26" Type="http://schemas.openxmlformats.org/officeDocument/2006/relationships/image" Target="../media/image47.png"/><Relationship Id="rId39" Type="http://schemas.openxmlformats.org/officeDocument/2006/relationships/image" Target="../media/image60.svg"/><Relationship Id="rId21" Type="http://schemas.openxmlformats.org/officeDocument/2006/relationships/image" Target="../media/image30.emf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6" Type="http://schemas.openxmlformats.org/officeDocument/2006/relationships/image" Target="../media/image25.emf"/><Relationship Id="rId20" Type="http://schemas.openxmlformats.org/officeDocument/2006/relationships/image" Target="../media/image29.emf"/><Relationship Id="rId29" Type="http://schemas.openxmlformats.org/officeDocument/2006/relationships/image" Target="../media/image50.svg"/><Relationship Id="rId41" Type="http://schemas.openxmlformats.org/officeDocument/2006/relationships/image" Target="../media/image6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40" Type="http://schemas.openxmlformats.org/officeDocument/2006/relationships/image" Target="../media/image61.png"/><Relationship Id="rId5" Type="http://schemas.openxmlformats.org/officeDocument/2006/relationships/image" Target="../media/image36.emf"/><Relationship Id="rId15" Type="http://schemas.openxmlformats.org/officeDocument/2006/relationships/image" Target="../media/image24.emf"/><Relationship Id="rId23" Type="http://schemas.openxmlformats.org/officeDocument/2006/relationships/image" Target="../media/image32.emf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41.emf"/><Relationship Id="rId19" Type="http://schemas.openxmlformats.org/officeDocument/2006/relationships/image" Target="../media/image28.emf"/><Relationship Id="rId31" Type="http://schemas.openxmlformats.org/officeDocument/2006/relationships/image" Target="../media/image52.svg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23.emf"/><Relationship Id="rId22" Type="http://schemas.openxmlformats.org/officeDocument/2006/relationships/image" Target="../media/image31.emf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43" Type="http://schemas.openxmlformats.org/officeDocument/2006/relationships/image" Target="../media/image64.svg"/><Relationship Id="rId8" Type="http://schemas.openxmlformats.org/officeDocument/2006/relationships/image" Target="../media/image39.emf"/><Relationship Id="rId3" Type="http://schemas.openxmlformats.org/officeDocument/2006/relationships/image" Target="../media/image34.svg"/><Relationship Id="rId12" Type="http://schemas.openxmlformats.org/officeDocument/2006/relationships/image" Target="../media/image43.emf"/><Relationship Id="rId17" Type="http://schemas.openxmlformats.org/officeDocument/2006/relationships/image" Target="../media/image26.emf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38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66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6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68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6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emf"/><Relationship Id="rId21" Type="http://schemas.openxmlformats.org/officeDocument/2006/relationships/image" Target="../media/image88.emf"/><Relationship Id="rId42" Type="http://schemas.openxmlformats.org/officeDocument/2006/relationships/image" Target="../media/image109.emf"/><Relationship Id="rId47" Type="http://schemas.openxmlformats.org/officeDocument/2006/relationships/image" Target="../media/image114.emf"/><Relationship Id="rId63" Type="http://schemas.openxmlformats.org/officeDocument/2006/relationships/image" Target="../media/image130.emf"/><Relationship Id="rId68" Type="http://schemas.openxmlformats.org/officeDocument/2006/relationships/image" Target="../media/image135.emf"/><Relationship Id="rId16" Type="http://schemas.openxmlformats.org/officeDocument/2006/relationships/image" Target="../media/image83.emf"/><Relationship Id="rId11" Type="http://schemas.openxmlformats.org/officeDocument/2006/relationships/image" Target="../media/image78.emf"/><Relationship Id="rId24" Type="http://schemas.openxmlformats.org/officeDocument/2006/relationships/image" Target="../media/image91.emf"/><Relationship Id="rId32" Type="http://schemas.openxmlformats.org/officeDocument/2006/relationships/image" Target="../media/image99.emf"/><Relationship Id="rId37" Type="http://schemas.openxmlformats.org/officeDocument/2006/relationships/image" Target="../media/image104.emf"/><Relationship Id="rId40" Type="http://schemas.openxmlformats.org/officeDocument/2006/relationships/image" Target="../media/image107.emf"/><Relationship Id="rId45" Type="http://schemas.openxmlformats.org/officeDocument/2006/relationships/image" Target="../media/image112.emf"/><Relationship Id="rId53" Type="http://schemas.openxmlformats.org/officeDocument/2006/relationships/image" Target="../media/image120.emf"/><Relationship Id="rId58" Type="http://schemas.openxmlformats.org/officeDocument/2006/relationships/image" Target="../media/image125.emf"/><Relationship Id="rId66" Type="http://schemas.openxmlformats.org/officeDocument/2006/relationships/image" Target="../media/image133.emf"/><Relationship Id="rId74" Type="http://schemas.openxmlformats.org/officeDocument/2006/relationships/image" Target="../media/image141.emf"/><Relationship Id="rId79" Type="http://schemas.openxmlformats.org/officeDocument/2006/relationships/image" Target="../media/image146.emf"/><Relationship Id="rId5" Type="http://schemas.openxmlformats.org/officeDocument/2006/relationships/image" Target="../media/image72.emf"/><Relationship Id="rId61" Type="http://schemas.openxmlformats.org/officeDocument/2006/relationships/image" Target="../media/image128.emf"/><Relationship Id="rId19" Type="http://schemas.openxmlformats.org/officeDocument/2006/relationships/image" Target="../media/image86.emf"/><Relationship Id="rId14" Type="http://schemas.openxmlformats.org/officeDocument/2006/relationships/image" Target="../media/image81.emf"/><Relationship Id="rId22" Type="http://schemas.openxmlformats.org/officeDocument/2006/relationships/image" Target="../media/image89.emf"/><Relationship Id="rId27" Type="http://schemas.openxmlformats.org/officeDocument/2006/relationships/image" Target="../media/image94.emf"/><Relationship Id="rId30" Type="http://schemas.openxmlformats.org/officeDocument/2006/relationships/image" Target="../media/image97.emf"/><Relationship Id="rId35" Type="http://schemas.openxmlformats.org/officeDocument/2006/relationships/image" Target="../media/image102.emf"/><Relationship Id="rId43" Type="http://schemas.openxmlformats.org/officeDocument/2006/relationships/image" Target="../media/image110.emf"/><Relationship Id="rId48" Type="http://schemas.openxmlformats.org/officeDocument/2006/relationships/image" Target="../media/image115.emf"/><Relationship Id="rId56" Type="http://schemas.openxmlformats.org/officeDocument/2006/relationships/image" Target="../media/image123.emf"/><Relationship Id="rId64" Type="http://schemas.openxmlformats.org/officeDocument/2006/relationships/image" Target="../media/image131.emf"/><Relationship Id="rId69" Type="http://schemas.openxmlformats.org/officeDocument/2006/relationships/image" Target="../media/image136.emf"/><Relationship Id="rId77" Type="http://schemas.openxmlformats.org/officeDocument/2006/relationships/image" Target="../media/image144.emf"/><Relationship Id="rId8" Type="http://schemas.openxmlformats.org/officeDocument/2006/relationships/image" Target="../media/image75.emf"/><Relationship Id="rId51" Type="http://schemas.openxmlformats.org/officeDocument/2006/relationships/image" Target="../media/image118.emf"/><Relationship Id="rId72" Type="http://schemas.openxmlformats.org/officeDocument/2006/relationships/image" Target="../media/image139.emf"/><Relationship Id="rId3" Type="http://schemas.openxmlformats.org/officeDocument/2006/relationships/image" Target="../media/image70.emf"/><Relationship Id="rId12" Type="http://schemas.openxmlformats.org/officeDocument/2006/relationships/image" Target="../media/image79.emf"/><Relationship Id="rId17" Type="http://schemas.openxmlformats.org/officeDocument/2006/relationships/image" Target="../media/image84.emf"/><Relationship Id="rId25" Type="http://schemas.openxmlformats.org/officeDocument/2006/relationships/image" Target="../media/image92.emf"/><Relationship Id="rId33" Type="http://schemas.openxmlformats.org/officeDocument/2006/relationships/image" Target="../media/image100.emf"/><Relationship Id="rId38" Type="http://schemas.openxmlformats.org/officeDocument/2006/relationships/image" Target="../media/image105.emf"/><Relationship Id="rId46" Type="http://schemas.openxmlformats.org/officeDocument/2006/relationships/image" Target="../media/image113.emf"/><Relationship Id="rId59" Type="http://schemas.openxmlformats.org/officeDocument/2006/relationships/image" Target="../media/image126.emf"/><Relationship Id="rId67" Type="http://schemas.openxmlformats.org/officeDocument/2006/relationships/image" Target="../media/image134.emf"/><Relationship Id="rId20" Type="http://schemas.openxmlformats.org/officeDocument/2006/relationships/image" Target="../media/image87.emf"/><Relationship Id="rId41" Type="http://schemas.openxmlformats.org/officeDocument/2006/relationships/image" Target="../media/image108.emf"/><Relationship Id="rId54" Type="http://schemas.openxmlformats.org/officeDocument/2006/relationships/image" Target="../media/image121.emf"/><Relationship Id="rId62" Type="http://schemas.openxmlformats.org/officeDocument/2006/relationships/image" Target="../media/image129.emf"/><Relationship Id="rId70" Type="http://schemas.openxmlformats.org/officeDocument/2006/relationships/image" Target="../media/image137.emf"/><Relationship Id="rId75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15" Type="http://schemas.openxmlformats.org/officeDocument/2006/relationships/image" Target="../media/image82.emf"/><Relationship Id="rId23" Type="http://schemas.openxmlformats.org/officeDocument/2006/relationships/image" Target="../media/image90.emf"/><Relationship Id="rId28" Type="http://schemas.openxmlformats.org/officeDocument/2006/relationships/image" Target="../media/image95.emf"/><Relationship Id="rId36" Type="http://schemas.openxmlformats.org/officeDocument/2006/relationships/image" Target="../media/image103.emf"/><Relationship Id="rId49" Type="http://schemas.openxmlformats.org/officeDocument/2006/relationships/image" Target="../media/image116.emf"/><Relationship Id="rId57" Type="http://schemas.openxmlformats.org/officeDocument/2006/relationships/image" Target="../media/image124.emf"/><Relationship Id="rId10" Type="http://schemas.openxmlformats.org/officeDocument/2006/relationships/image" Target="../media/image77.emf"/><Relationship Id="rId31" Type="http://schemas.openxmlformats.org/officeDocument/2006/relationships/image" Target="../media/image98.emf"/><Relationship Id="rId44" Type="http://schemas.openxmlformats.org/officeDocument/2006/relationships/image" Target="../media/image111.emf"/><Relationship Id="rId52" Type="http://schemas.openxmlformats.org/officeDocument/2006/relationships/image" Target="../media/image119.emf"/><Relationship Id="rId60" Type="http://schemas.openxmlformats.org/officeDocument/2006/relationships/image" Target="../media/image127.emf"/><Relationship Id="rId65" Type="http://schemas.openxmlformats.org/officeDocument/2006/relationships/image" Target="../media/image132.emf"/><Relationship Id="rId73" Type="http://schemas.openxmlformats.org/officeDocument/2006/relationships/image" Target="../media/image140.emf"/><Relationship Id="rId78" Type="http://schemas.openxmlformats.org/officeDocument/2006/relationships/image" Target="../media/image145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3" Type="http://schemas.openxmlformats.org/officeDocument/2006/relationships/image" Target="../media/image80.emf"/><Relationship Id="rId18" Type="http://schemas.openxmlformats.org/officeDocument/2006/relationships/image" Target="../media/image85.emf"/><Relationship Id="rId39" Type="http://schemas.openxmlformats.org/officeDocument/2006/relationships/image" Target="../media/image106.emf"/><Relationship Id="rId34" Type="http://schemas.openxmlformats.org/officeDocument/2006/relationships/image" Target="../media/image101.emf"/><Relationship Id="rId50" Type="http://schemas.openxmlformats.org/officeDocument/2006/relationships/image" Target="../media/image117.emf"/><Relationship Id="rId55" Type="http://schemas.openxmlformats.org/officeDocument/2006/relationships/image" Target="../media/image122.emf"/><Relationship Id="rId76" Type="http://schemas.openxmlformats.org/officeDocument/2006/relationships/image" Target="../media/image143.emf"/><Relationship Id="rId7" Type="http://schemas.openxmlformats.org/officeDocument/2006/relationships/image" Target="../media/image74.emf"/><Relationship Id="rId71" Type="http://schemas.openxmlformats.org/officeDocument/2006/relationships/image" Target="../media/image138.emf"/><Relationship Id="rId2" Type="http://schemas.openxmlformats.org/officeDocument/2006/relationships/image" Target="../media/image69.emf"/><Relationship Id="rId29" Type="http://schemas.openxmlformats.org/officeDocument/2006/relationships/image" Target="../media/image9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40">
            <a:extLst>
              <a:ext uri="{FF2B5EF4-FFF2-40B4-BE49-F238E27FC236}">
                <a16:creationId xmlns:a16="http://schemas.microsoft.com/office/drawing/2014/main" id="{6269735F-565D-BD6D-275A-FEA5EF95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54980" y="1260171"/>
            <a:ext cx="6784291" cy="814680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Late-phase plasticity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045173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80966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27399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57233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199212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047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54063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0335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94271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0194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3135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104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18917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63847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4982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6028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18636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638531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64608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2010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6673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3165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4745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1323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59853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240444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35700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65484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53391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43357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2255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58139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29986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18797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689885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15336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49014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75429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191644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11469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2" name="Graphique 2241">
            <a:extLst>
              <a:ext uri="{FF2B5EF4-FFF2-40B4-BE49-F238E27FC236}">
                <a16:creationId xmlns:a16="http://schemas.microsoft.com/office/drawing/2014/main" id="{DFD892CE-B9CE-5C6C-B16C-AE163B03A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2244" name="Graphique 2243">
            <a:extLst>
              <a:ext uri="{FF2B5EF4-FFF2-40B4-BE49-F238E27FC236}">
                <a16:creationId xmlns:a16="http://schemas.microsoft.com/office/drawing/2014/main" id="{1DD024B9-540E-620C-B57A-3D37503CC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2246" name="Graphique 2245">
            <a:extLst>
              <a:ext uri="{FF2B5EF4-FFF2-40B4-BE49-F238E27FC236}">
                <a16:creationId xmlns:a16="http://schemas.microsoft.com/office/drawing/2014/main" id="{364892DB-350C-6EC6-4EA9-D8744D2FB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2249" name="Graphique 2248">
            <a:extLst>
              <a:ext uri="{FF2B5EF4-FFF2-40B4-BE49-F238E27FC236}">
                <a16:creationId xmlns:a16="http://schemas.microsoft.com/office/drawing/2014/main" id="{7BBCE73B-9199-AE77-2240-230C080E96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2251" name="Graphique 2250">
            <a:extLst>
              <a:ext uri="{FF2B5EF4-FFF2-40B4-BE49-F238E27FC236}">
                <a16:creationId xmlns:a16="http://schemas.microsoft.com/office/drawing/2014/main" id="{01550C46-8E3F-026A-956D-B5280BB5E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2253" name="Graphique 2252">
            <a:extLst>
              <a:ext uri="{FF2B5EF4-FFF2-40B4-BE49-F238E27FC236}">
                <a16:creationId xmlns:a16="http://schemas.microsoft.com/office/drawing/2014/main" id="{E9330CF7-CA22-1517-01EF-5F493B1329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2255" name="Graphique 2254">
            <a:extLst>
              <a:ext uri="{FF2B5EF4-FFF2-40B4-BE49-F238E27FC236}">
                <a16:creationId xmlns:a16="http://schemas.microsoft.com/office/drawing/2014/main" id="{8AF16E16-CEC1-7A97-8982-6C8F526D8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2257" name="Graphique 2256">
            <a:extLst>
              <a:ext uri="{FF2B5EF4-FFF2-40B4-BE49-F238E27FC236}">
                <a16:creationId xmlns:a16="http://schemas.microsoft.com/office/drawing/2014/main" id="{932C3037-CE92-88E3-641D-22FE4F3C3D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2259" name="Graphique 2258">
            <a:extLst>
              <a:ext uri="{FF2B5EF4-FFF2-40B4-BE49-F238E27FC236}">
                <a16:creationId xmlns:a16="http://schemas.microsoft.com/office/drawing/2014/main" id="{7ABA5B34-4D6E-F30C-8B70-7912559979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61" name="Graphique 2260">
            <a:extLst>
              <a:ext uri="{FF2B5EF4-FFF2-40B4-BE49-F238E27FC236}">
                <a16:creationId xmlns:a16="http://schemas.microsoft.com/office/drawing/2014/main" id="{0F5FD3BA-D61A-6312-B689-BD5FB93A73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62" name="ZoneTexte 2261">
            <a:extLst>
              <a:ext uri="{FF2B5EF4-FFF2-40B4-BE49-F238E27FC236}">
                <a16:creationId xmlns:a16="http://schemas.microsoft.com/office/drawing/2014/main" id="{269282DD-F0C5-1074-2436-BC080F0C5DA9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8E714EFE-32AA-13B3-6CD7-0BABFCBDEE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546F28B-1EE2-0891-46D3-0FBCFD80F5A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D5B50136-CFF1-3F28-6AC9-0DF114C6A5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241" name="Image 2240">
            <a:extLst>
              <a:ext uri="{FF2B5EF4-FFF2-40B4-BE49-F238E27FC236}">
                <a16:creationId xmlns:a16="http://schemas.microsoft.com/office/drawing/2014/main" id="{C36EC0A9-6EE2-6112-F044-830A2FA4B4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A4E19B15-CBFE-0FB8-DF5E-B3A8E609ACC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245" name="Image 2244">
            <a:extLst>
              <a:ext uri="{FF2B5EF4-FFF2-40B4-BE49-F238E27FC236}">
                <a16:creationId xmlns:a16="http://schemas.microsoft.com/office/drawing/2014/main" id="{A23D94B9-CD0E-4530-A4BD-B116795BEA0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2247" name="Image 2246">
            <a:extLst>
              <a:ext uri="{FF2B5EF4-FFF2-40B4-BE49-F238E27FC236}">
                <a16:creationId xmlns:a16="http://schemas.microsoft.com/office/drawing/2014/main" id="{844BB00B-3E10-E48F-4437-990E7284959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50" name="Image 2249">
            <a:extLst>
              <a:ext uri="{FF2B5EF4-FFF2-40B4-BE49-F238E27FC236}">
                <a16:creationId xmlns:a16="http://schemas.microsoft.com/office/drawing/2014/main" id="{9DC46811-81AA-118A-B830-3843758464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52" name="Image 2251">
            <a:extLst>
              <a:ext uri="{FF2B5EF4-FFF2-40B4-BE49-F238E27FC236}">
                <a16:creationId xmlns:a16="http://schemas.microsoft.com/office/drawing/2014/main" id="{470C0B0D-548F-775A-3DC8-E6DE538FD65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54" name="Image 2253">
            <a:extLst>
              <a:ext uri="{FF2B5EF4-FFF2-40B4-BE49-F238E27FC236}">
                <a16:creationId xmlns:a16="http://schemas.microsoft.com/office/drawing/2014/main" id="{43F1FEC7-CCA5-0AAA-B83B-E69A899FE5A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que 16">
            <a:extLst>
              <a:ext uri="{FF2B5EF4-FFF2-40B4-BE49-F238E27FC236}">
                <a16:creationId xmlns:a16="http://schemas.microsoft.com/office/drawing/2014/main" id="{A68F66F9-9D4A-0D00-DC97-7CB2F51270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922" y="1258167"/>
            <a:ext cx="6784291" cy="814881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Learn-learn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107165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853846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89391" y="135978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-807002" y="86368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261204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667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11605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6534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3004703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6393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9335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724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25117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70046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81181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82227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24835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700523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126600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8210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302872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93642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90944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75222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821845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302436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97692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73836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606792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506457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95432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320131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91978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80789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751877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77328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111006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437421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253636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73461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11C8069-92F7-104B-3B30-2B023F6966B2}"/>
              </a:ext>
            </a:extLst>
          </p:cNvPr>
          <p:cNvSpPr txBox="1"/>
          <p:nvPr/>
        </p:nvSpPr>
        <p:spPr>
          <a:xfrm>
            <a:off x="1256768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A8591BF-1420-A6C0-BAFE-E2D1001F1BE4}"/>
              </a:ext>
            </a:extLst>
          </p:cNvPr>
          <p:cNvSpPr txBox="1"/>
          <p:nvPr/>
        </p:nvSpPr>
        <p:spPr>
          <a:xfrm>
            <a:off x="2141286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0464EB8-5225-19B7-F409-D34612713BB2}"/>
              </a:ext>
            </a:extLst>
          </p:cNvPr>
          <p:cNvSpPr txBox="1"/>
          <p:nvPr/>
        </p:nvSpPr>
        <p:spPr>
          <a:xfrm>
            <a:off x="300971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8C6CFCB-326B-EE7D-49DD-F316592920A8}"/>
              </a:ext>
            </a:extLst>
          </p:cNvPr>
          <p:cNvSpPr txBox="1"/>
          <p:nvPr/>
        </p:nvSpPr>
        <p:spPr>
          <a:xfrm>
            <a:off x="3909379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AE943D8-E4D3-4785-FF05-0FAF365CCCBB}"/>
              </a:ext>
            </a:extLst>
          </p:cNvPr>
          <p:cNvSpPr txBox="1"/>
          <p:nvPr/>
        </p:nvSpPr>
        <p:spPr>
          <a:xfrm>
            <a:off x="479835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59" name="ZoneTexte 2258">
            <a:extLst>
              <a:ext uri="{FF2B5EF4-FFF2-40B4-BE49-F238E27FC236}">
                <a16:creationId xmlns:a16="http://schemas.microsoft.com/office/drawing/2014/main" id="{B4BC6CB8-7231-05A0-2C7B-E95615F31E9B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5FC6A5-C947-1C9C-84A7-F586FE82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094169" y="2810194"/>
            <a:ext cx="203200" cy="127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FDA648D-77FB-8856-6082-4F7B5D9ED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094169" y="3500547"/>
            <a:ext cx="203200" cy="127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B46D7C5-2078-A230-9B67-94539E517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1094169" y="4147848"/>
            <a:ext cx="203200" cy="127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B19F410-A3C7-716F-8126-E06E33FCA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1094169" y="4861539"/>
            <a:ext cx="203200" cy="127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70F4708-C59D-1015-A285-809DD01D6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094169" y="5521763"/>
            <a:ext cx="203200" cy="127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FD08FE0-8CE7-514D-44FB-FC2F36B2F4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094169" y="6200914"/>
            <a:ext cx="203200" cy="127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C1A656D-3BCA-CF87-3967-CAA55B0CB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094169" y="6898986"/>
            <a:ext cx="203200" cy="1270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5FC7CAC-B475-B75C-23AA-ACA823236B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-1094169" y="7603753"/>
            <a:ext cx="203200" cy="127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56C1C682-2DEB-D610-EA11-38E5B32350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-1094169" y="8295539"/>
            <a:ext cx="203200" cy="1270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4C19B74-EB11-2FC6-0B96-EF270DB5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-1094169" y="2148347"/>
            <a:ext cx="203200" cy="127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BBE2E03-4D85-AD93-FA15-0FB61B466C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8A54FF4-B971-3C1D-8F0D-A3C99F8677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CAD3AF9-3E13-B3D0-3EC7-0C8867A313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83AAE5F2-0627-381B-7FB7-59A42BE564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10F1FA-C047-95D5-5ACA-3677B313C7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0F7AC419-6BA4-3BC9-2155-2B45448020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FAF741FA-C9E6-27BA-FD1B-D9C92AA47C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41" name="Image 2240">
            <a:extLst>
              <a:ext uri="{FF2B5EF4-FFF2-40B4-BE49-F238E27FC236}">
                <a16:creationId xmlns:a16="http://schemas.microsoft.com/office/drawing/2014/main" id="{63104D4B-5F9A-48CA-1EBC-ECAA8CBA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42" name="Image 2241">
            <a:extLst>
              <a:ext uri="{FF2B5EF4-FFF2-40B4-BE49-F238E27FC236}">
                <a16:creationId xmlns:a16="http://schemas.microsoft.com/office/drawing/2014/main" id="{C012F667-FCF5-8787-62E2-6A7C27BEB8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0F6CEAFA-A9CC-C95D-E093-3482720E100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  <p:pic>
        <p:nvPicPr>
          <p:cNvPr id="2268" name="Graphique 2267">
            <a:extLst>
              <a:ext uri="{FF2B5EF4-FFF2-40B4-BE49-F238E27FC236}">
                <a16:creationId xmlns:a16="http://schemas.microsoft.com/office/drawing/2014/main" id="{85684D75-D999-ECC8-75AC-08C16BB0667B}"/>
              </a:ext>
            </a:extLst>
          </p:cNvPr>
          <p:cNvPicPr>
            <a:picLocks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9021" y="1803510"/>
            <a:ext cx="504000" cy="705600"/>
          </a:xfrm>
          <a:prstGeom prst="rect">
            <a:avLst/>
          </a:prstGeom>
        </p:spPr>
      </p:pic>
      <p:pic>
        <p:nvPicPr>
          <p:cNvPr id="2269" name="Graphique 2268">
            <a:extLst>
              <a:ext uri="{FF2B5EF4-FFF2-40B4-BE49-F238E27FC236}">
                <a16:creationId xmlns:a16="http://schemas.microsoft.com/office/drawing/2014/main" id="{0EE3B378-61F6-367C-B891-FE62116AA428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9021" y="2500232"/>
            <a:ext cx="504000" cy="705600"/>
          </a:xfrm>
          <a:prstGeom prst="rect">
            <a:avLst/>
          </a:prstGeom>
        </p:spPr>
      </p:pic>
      <p:pic>
        <p:nvPicPr>
          <p:cNvPr id="2270" name="Graphique 2269">
            <a:extLst>
              <a:ext uri="{FF2B5EF4-FFF2-40B4-BE49-F238E27FC236}">
                <a16:creationId xmlns:a16="http://schemas.microsoft.com/office/drawing/2014/main" id="{EF006C1F-5D54-C018-5DBB-4C24F615C83C}"/>
              </a:ext>
            </a:extLst>
          </p:cNvPr>
          <p:cNvPicPr>
            <a:picLocks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99021" y="3181964"/>
            <a:ext cx="504000" cy="705600"/>
          </a:xfrm>
          <a:prstGeom prst="rect">
            <a:avLst/>
          </a:prstGeom>
        </p:spPr>
      </p:pic>
      <p:pic>
        <p:nvPicPr>
          <p:cNvPr id="2271" name="Graphique 2270">
            <a:extLst>
              <a:ext uri="{FF2B5EF4-FFF2-40B4-BE49-F238E27FC236}">
                <a16:creationId xmlns:a16="http://schemas.microsoft.com/office/drawing/2014/main" id="{FC40AC78-FB84-CFBA-C498-DBEFBE06C040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99021" y="3833716"/>
            <a:ext cx="504000" cy="705600"/>
          </a:xfrm>
          <a:prstGeom prst="rect">
            <a:avLst/>
          </a:prstGeom>
        </p:spPr>
      </p:pic>
      <p:pic>
        <p:nvPicPr>
          <p:cNvPr id="2272" name="Graphique 2271">
            <a:extLst>
              <a:ext uri="{FF2B5EF4-FFF2-40B4-BE49-F238E27FC236}">
                <a16:creationId xmlns:a16="http://schemas.microsoft.com/office/drawing/2014/main" id="{6F6865C6-FE8A-6AC9-B150-7C2083C6333D}"/>
              </a:ext>
            </a:extLst>
          </p:cNvPr>
          <p:cNvPicPr>
            <a:picLocks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9021" y="4545428"/>
            <a:ext cx="504000" cy="705600"/>
          </a:xfrm>
          <a:prstGeom prst="rect">
            <a:avLst/>
          </a:prstGeom>
        </p:spPr>
      </p:pic>
      <p:pic>
        <p:nvPicPr>
          <p:cNvPr id="2273" name="Graphique 2272">
            <a:extLst>
              <a:ext uri="{FF2B5EF4-FFF2-40B4-BE49-F238E27FC236}">
                <a16:creationId xmlns:a16="http://schemas.microsoft.com/office/drawing/2014/main" id="{D24A4083-5140-CF3D-7D12-E57DC9374C23}"/>
              </a:ext>
            </a:extLst>
          </p:cNvPr>
          <p:cNvPicPr>
            <a:picLocks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99021" y="5212170"/>
            <a:ext cx="504000" cy="705600"/>
          </a:xfrm>
          <a:prstGeom prst="rect">
            <a:avLst/>
          </a:prstGeom>
        </p:spPr>
      </p:pic>
      <p:pic>
        <p:nvPicPr>
          <p:cNvPr id="2274" name="Graphique 2273">
            <a:extLst>
              <a:ext uri="{FF2B5EF4-FFF2-40B4-BE49-F238E27FC236}">
                <a16:creationId xmlns:a16="http://schemas.microsoft.com/office/drawing/2014/main" id="{8EBE6C5F-407B-60CA-5DDB-FC2BBFC13B23}"/>
              </a:ext>
            </a:extLst>
          </p:cNvPr>
          <p:cNvPicPr>
            <a:picLocks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099021" y="5908892"/>
            <a:ext cx="504000" cy="705600"/>
          </a:xfrm>
          <a:prstGeom prst="rect">
            <a:avLst/>
          </a:prstGeom>
        </p:spPr>
      </p:pic>
      <p:pic>
        <p:nvPicPr>
          <p:cNvPr id="2275" name="Graphique 2274">
            <a:extLst>
              <a:ext uri="{FF2B5EF4-FFF2-40B4-BE49-F238E27FC236}">
                <a16:creationId xmlns:a16="http://schemas.microsoft.com/office/drawing/2014/main" id="{E9CB7E73-EF3D-C0A9-FBC1-2A7F6F0626E5}"/>
              </a:ext>
            </a:extLst>
          </p:cNvPr>
          <p:cNvPicPr>
            <a:picLocks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9021" y="6590624"/>
            <a:ext cx="504000" cy="705600"/>
          </a:xfrm>
          <a:prstGeom prst="rect">
            <a:avLst/>
          </a:prstGeom>
        </p:spPr>
      </p:pic>
      <p:pic>
        <p:nvPicPr>
          <p:cNvPr id="2276" name="Graphique 2275">
            <a:extLst>
              <a:ext uri="{FF2B5EF4-FFF2-40B4-BE49-F238E27FC236}">
                <a16:creationId xmlns:a16="http://schemas.microsoft.com/office/drawing/2014/main" id="{C010AB60-FE8F-9477-13E2-20E4AF4A0A43}"/>
              </a:ext>
            </a:extLst>
          </p:cNvPr>
          <p:cNvPicPr>
            <a:picLocks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099021" y="7272356"/>
            <a:ext cx="504000" cy="705600"/>
          </a:xfrm>
          <a:prstGeom prst="rect">
            <a:avLst/>
          </a:prstGeom>
        </p:spPr>
      </p:pic>
      <p:pic>
        <p:nvPicPr>
          <p:cNvPr id="2277" name="Graphique 2276">
            <a:extLst>
              <a:ext uri="{FF2B5EF4-FFF2-40B4-BE49-F238E27FC236}">
                <a16:creationId xmlns:a16="http://schemas.microsoft.com/office/drawing/2014/main" id="{F78D6E43-DE5C-F364-83EA-3BE8BA512E33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99021" y="7954087"/>
            <a:ext cx="504000" cy="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que 16">
            <a:extLst>
              <a:ext uri="{FF2B5EF4-FFF2-40B4-BE49-F238E27FC236}">
                <a16:creationId xmlns:a16="http://schemas.microsoft.com/office/drawing/2014/main" id="{553BFC76-89BD-C47A-238E-293D012A5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1475" y="1262675"/>
            <a:ext cx="6784291" cy="814430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2998678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34471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280904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10738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152717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55827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075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4568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89621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35544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78486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26397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14268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59197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0332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13791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13986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59203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18113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473613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2023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385155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0095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266735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13358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193949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589205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18989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48741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38708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27605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74240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683491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372302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643390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268841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02519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28934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145149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564974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que 30">
            <a:extLst>
              <a:ext uri="{FF2B5EF4-FFF2-40B4-BE49-F238E27FC236}">
                <a16:creationId xmlns:a16="http://schemas.microsoft.com/office/drawing/2014/main" id="{745254AB-975D-50C1-9706-BB2B76118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10AE11DF-1D67-4583-EF61-F15BA7485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BE02B932-CB57-DC74-3C86-4E85D46F7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EA38CCBC-55B2-BC1F-912D-7A04848D4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0B753E1D-FDE0-9C41-DD23-0F15E1DA44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97F31E3B-6518-BCA4-6E2D-86431F061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196E2F57-E69D-577D-7CD1-824819B6BF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04E00512-9E6B-ED04-5AE1-248084B5FB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9A482944-D292-0979-219A-061D2337EB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41" name="Graphique 2240">
            <a:extLst>
              <a:ext uri="{FF2B5EF4-FFF2-40B4-BE49-F238E27FC236}">
                <a16:creationId xmlns:a16="http://schemas.microsoft.com/office/drawing/2014/main" id="{4AE6B318-CDAF-3CD9-B971-1AE0113050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42" name="ZoneTexte 2241">
            <a:extLst>
              <a:ext uri="{FF2B5EF4-FFF2-40B4-BE49-F238E27FC236}">
                <a16:creationId xmlns:a16="http://schemas.microsoft.com/office/drawing/2014/main" id="{0E02A740-CAED-AF6F-C89E-959AA3AEEED0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2F7847-933A-A92A-035B-29735A5087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9DCC4B-018E-68CD-F131-762EA8D255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54348885-5E48-27E0-206D-6695D23019B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9E1B62C5-C2D5-5E21-06F9-80F562499FF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244" name="Image 2243">
            <a:extLst>
              <a:ext uri="{FF2B5EF4-FFF2-40B4-BE49-F238E27FC236}">
                <a16:creationId xmlns:a16="http://schemas.microsoft.com/office/drawing/2014/main" id="{463B4CF5-4E2F-BD36-34D4-B106B4B0A3A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245" name="Image 2244">
            <a:extLst>
              <a:ext uri="{FF2B5EF4-FFF2-40B4-BE49-F238E27FC236}">
                <a16:creationId xmlns:a16="http://schemas.microsoft.com/office/drawing/2014/main" id="{8D6DFFE4-C4FB-D5D8-51EB-95494BC43D9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2246" name="Image 2245">
            <a:extLst>
              <a:ext uri="{FF2B5EF4-FFF2-40B4-BE49-F238E27FC236}">
                <a16:creationId xmlns:a16="http://schemas.microsoft.com/office/drawing/2014/main" id="{D7708C2A-459D-8B76-B65A-46F2D6F701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47" name="Image 2246">
            <a:extLst>
              <a:ext uri="{FF2B5EF4-FFF2-40B4-BE49-F238E27FC236}">
                <a16:creationId xmlns:a16="http://schemas.microsoft.com/office/drawing/2014/main" id="{AAEFB5EF-2D73-EEAA-A386-8C05A37AAA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49" name="Image 2248">
            <a:extLst>
              <a:ext uri="{FF2B5EF4-FFF2-40B4-BE49-F238E27FC236}">
                <a16:creationId xmlns:a16="http://schemas.microsoft.com/office/drawing/2014/main" id="{1501071D-68C7-8283-07E9-D9A4ADC0CB0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50" name="Image 2249">
            <a:extLst>
              <a:ext uri="{FF2B5EF4-FFF2-40B4-BE49-F238E27FC236}">
                <a16:creationId xmlns:a16="http://schemas.microsoft.com/office/drawing/2014/main" id="{6D8D593C-E708-B06B-82A9-341280B6F1A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 30">
            <a:extLst>
              <a:ext uri="{FF2B5EF4-FFF2-40B4-BE49-F238E27FC236}">
                <a16:creationId xmlns:a16="http://schemas.microsoft.com/office/drawing/2014/main" id="{FBB531CA-B288-89A8-7D31-7354842B9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115" y="1258167"/>
            <a:ext cx="6794924" cy="814881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BURST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073734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96464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42897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72731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214710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202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6956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1885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95820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1744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4685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259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20467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6539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6532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75784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20186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654029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80106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3560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8223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4714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6295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2872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75351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255942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51198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8098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549410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449075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38050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73637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45484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34295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705383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30834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64512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90927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207142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26967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40">
            <a:extLst>
              <a:ext uri="{FF2B5EF4-FFF2-40B4-BE49-F238E27FC236}">
                <a16:creationId xmlns:a16="http://schemas.microsoft.com/office/drawing/2014/main" id="{EE73B387-4328-7FD7-7072-9453AA89D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811D4CDB-88F2-0C2C-6832-0C4D874A3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50975E40-CC2B-5244-E26C-6CCD7800C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8D954D4B-6D2E-FA18-824E-CDCAAC7C9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D18350F0-5373-1D96-C44E-EDBCB72B33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C9BB6C1A-5B88-D5EB-6013-3978F8D6A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B522F23D-E3EF-B0A2-BE12-4D0C8141B8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61EB7232-0211-A935-4C7D-85AA3E1BB1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63" name="Graphique 62">
            <a:extLst>
              <a:ext uri="{FF2B5EF4-FFF2-40B4-BE49-F238E27FC236}">
                <a16:creationId xmlns:a16="http://schemas.microsoft.com/office/drawing/2014/main" id="{5C2E2692-AB4A-7F8B-BA7D-1FB70C774A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41" name="Graphique 2240">
            <a:extLst>
              <a:ext uri="{FF2B5EF4-FFF2-40B4-BE49-F238E27FC236}">
                <a16:creationId xmlns:a16="http://schemas.microsoft.com/office/drawing/2014/main" id="{3A0ABFB6-8480-4045-6BA6-5C8C1FD332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42" name="ZoneTexte 2241">
            <a:extLst>
              <a:ext uri="{FF2B5EF4-FFF2-40B4-BE49-F238E27FC236}">
                <a16:creationId xmlns:a16="http://schemas.microsoft.com/office/drawing/2014/main" id="{EBA86A75-D589-2617-89A9-C655BC6FBA96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157341E-4433-C308-C3FC-67B0667B094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4F568D-BF6D-FE34-FB58-6D64C2A666F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A35E891-CF75-A9B9-5CAC-701ACC603EC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2D0EB2C-AE54-13C2-0E2C-703B353B414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5ADD761-CE68-3834-D662-FD265FADFC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2D9D438-CC7F-9B10-252D-C918961D0B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24B63C4-CF25-3D1C-4746-5E1F82E22A7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4D0953A-2BA9-8418-0F75-DEE0C42A737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D53C967-790F-E0E7-6A18-8F37E06C35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3CC5FDA-747D-CCEC-59B9-297D6733ABF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C2032645-7BE7-E44F-6CD2-754A5F6A73E7}"/>
              </a:ext>
            </a:extLst>
          </p:cNvPr>
          <p:cNvSpPr txBox="1"/>
          <p:nvPr/>
        </p:nvSpPr>
        <p:spPr>
          <a:xfrm>
            <a:off x="501445" y="2344994"/>
            <a:ext cx="467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Proposition before the </a:t>
            </a:r>
            <a:r>
              <a:rPr lang="en-US"/>
              <a:t>deterministic simulation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7" name="Connecteur droit avec flèche 2166">
            <a:extLst>
              <a:ext uri="{FF2B5EF4-FFF2-40B4-BE49-F238E27FC236}">
                <a16:creationId xmlns:a16="http://schemas.microsoft.com/office/drawing/2014/main" id="{7F5CD7C4-32CC-9FC0-1A2B-88984A7A3316}"/>
              </a:ext>
            </a:extLst>
          </p:cNvPr>
          <p:cNvCxnSpPr>
            <a:cxnSpLocks/>
          </p:cNvCxnSpPr>
          <p:nvPr/>
        </p:nvCxnSpPr>
        <p:spPr>
          <a:xfrm>
            <a:off x="1297450" y="628260"/>
            <a:ext cx="0" cy="268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8" name="ZoneTexte 2167">
            <a:extLst>
              <a:ext uri="{FF2B5EF4-FFF2-40B4-BE49-F238E27FC236}">
                <a16:creationId xmlns:a16="http://schemas.microsoft.com/office/drawing/2014/main" id="{E0B1143F-7506-EC8B-DDFB-EF674F474814}"/>
              </a:ext>
            </a:extLst>
          </p:cNvPr>
          <p:cNvSpPr txBox="1"/>
          <p:nvPr/>
        </p:nvSpPr>
        <p:spPr>
          <a:xfrm>
            <a:off x="970374" y="679794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2170" name="ZoneTexte 2169">
            <a:extLst>
              <a:ext uri="{FF2B5EF4-FFF2-40B4-BE49-F238E27FC236}">
                <a16:creationId xmlns:a16="http://schemas.microsoft.com/office/drawing/2014/main" id="{EBAFCDA5-D3A2-4A13-598E-8F00C9DC2915}"/>
              </a:ext>
            </a:extLst>
          </p:cNvPr>
          <p:cNvSpPr txBox="1">
            <a:spLocks/>
          </p:cNvSpPr>
          <p:nvPr/>
        </p:nvSpPr>
        <p:spPr>
          <a:xfrm flipH="1">
            <a:off x="221635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173" name="ZoneTexte 2172">
            <a:extLst>
              <a:ext uri="{FF2B5EF4-FFF2-40B4-BE49-F238E27FC236}">
                <a16:creationId xmlns:a16="http://schemas.microsoft.com/office/drawing/2014/main" id="{D39A6DAD-DEF2-B98A-4355-3C8ABCBACCBD}"/>
              </a:ext>
            </a:extLst>
          </p:cNvPr>
          <p:cNvSpPr txBox="1">
            <a:spLocks/>
          </p:cNvSpPr>
          <p:nvPr/>
        </p:nvSpPr>
        <p:spPr>
          <a:xfrm>
            <a:off x="2647949" y="393545"/>
            <a:ext cx="426923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1665" name="ZoneTexte 1664">
            <a:extLst>
              <a:ext uri="{FF2B5EF4-FFF2-40B4-BE49-F238E27FC236}">
                <a16:creationId xmlns:a16="http://schemas.microsoft.com/office/drawing/2014/main" id="{EAB7C705-8E35-F896-7C1C-2245E58313BC}"/>
              </a:ext>
            </a:extLst>
          </p:cNvPr>
          <p:cNvSpPr txBox="1">
            <a:spLocks/>
          </p:cNvSpPr>
          <p:nvPr/>
        </p:nvSpPr>
        <p:spPr>
          <a:xfrm>
            <a:off x="395214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1668" name="ZoneTexte 1667">
            <a:extLst>
              <a:ext uri="{FF2B5EF4-FFF2-40B4-BE49-F238E27FC236}">
                <a16:creationId xmlns:a16="http://schemas.microsoft.com/office/drawing/2014/main" id="{2ABD3534-0F1A-8C82-B131-83943135712F}"/>
              </a:ext>
            </a:extLst>
          </p:cNvPr>
          <p:cNvSpPr txBox="1">
            <a:spLocks/>
          </p:cNvSpPr>
          <p:nvPr/>
        </p:nvSpPr>
        <p:spPr>
          <a:xfrm>
            <a:off x="5244829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sp>
        <p:nvSpPr>
          <p:cNvPr id="1677" name="ZoneTexte 1676">
            <a:extLst>
              <a:ext uri="{FF2B5EF4-FFF2-40B4-BE49-F238E27FC236}">
                <a16:creationId xmlns:a16="http://schemas.microsoft.com/office/drawing/2014/main" id="{C68E094E-B7D4-050D-9A27-576B6F22ACDA}"/>
              </a:ext>
            </a:extLst>
          </p:cNvPr>
          <p:cNvSpPr txBox="1">
            <a:spLocks/>
          </p:cNvSpPr>
          <p:nvPr/>
        </p:nvSpPr>
        <p:spPr>
          <a:xfrm>
            <a:off x="1342540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678" name="ZoneTexte 1677">
            <a:extLst>
              <a:ext uri="{FF2B5EF4-FFF2-40B4-BE49-F238E27FC236}">
                <a16:creationId xmlns:a16="http://schemas.microsoft.com/office/drawing/2014/main" id="{A9B1683F-41C4-6293-A51F-EDD60A0115FB}"/>
              </a:ext>
            </a:extLst>
          </p:cNvPr>
          <p:cNvSpPr txBox="1">
            <a:spLocks/>
          </p:cNvSpPr>
          <p:nvPr/>
        </p:nvSpPr>
        <p:spPr>
          <a:xfrm>
            <a:off x="4394365" y="393545"/>
            <a:ext cx="42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1684" name="ZoneTexte 1683">
            <a:extLst>
              <a:ext uri="{FF2B5EF4-FFF2-40B4-BE49-F238E27FC236}">
                <a16:creationId xmlns:a16="http://schemas.microsoft.com/office/drawing/2014/main" id="{D9E20721-E93B-BF4D-0EB9-A6C6C12CDD52}"/>
              </a:ext>
            </a:extLst>
          </p:cNvPr>
          <p:cNvSpPr txBox="1">
            <a:spLocks/>
          </p:cNvSpPr>
          <p:nvPr/>
        </p:nvSpPr>
        <p:spPr>
          <a:xfrm>
            <a:off x="4834506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1685" name="ZoneTexte 1684">
            <a:extLst>
              <a:ext uri="{FF2B5EF4-FFF2-40B4-BE49-F238E27FC236}">
                <a16:creationId xmlns:a16="http://schemas.microsoft.com/office/drawing/2014/main" id="{D8400480-0D3E-53B6-B6F1-1B47B0D42F47}"/>
              </a:ext>
            </a:extLst>
          </p:cNvPr>
          <p:cNvSpPr txBox="1">
            <a:spLocks/>
          </p:cNvSpPr>
          <p:nvPr/>
        </p:nvSpPr>
        <p:spPr>
          <a:xfrm>
            <a:off x="350992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1686" name="ZoneTexte 1685">
            <a:extLst>
              <a:ext uri="{FF2B5EF4-FFF2-40B4-BE49-F238E27FC236}">
                <a16:creationId xmlns:a16="http://schemas.microsoft.com/office/drawing/2014/main" id="{D0984EC9-21CA-7C5A-160A-96021AED6892}"/>
              </a:ext>
            </a:extLst>
          </p:cNvPr>
          <p:cNvSpPr txBox="1">
            <a:spLocks/>
          </p:cNvSpPr>
          <p:nvPr/>
        </p:nvSpPr>
        <p:spPr>
          <a:xfrm>
            <a:off x="3078338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1687" name="ZoneTexte 1686">
            <a:extLst>
              <a:ext uri="{FF2B5EF4-FFF2-40B4-BE49-F238E27FC236}">
                <a16:creationId xmlns:a16="http://schemas.microsoft.com/office/drawing/2014/main" id="{00833B16-AC34-A33A-44B1-4DD3EBD33D95}"/>
              </a:ext>
            </a:extLst>
          </p:cNvPr>
          <p:cNvSpPr txBox="1"/>
          <p:nvPr/>
        </p:nvSpPr>
        <p:spPr>
          <a:xfrm>
            <a:off x="970374" y="1103626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11</a:t>
            </a:r>
          </a:p>
        </p:txBody>
      </p:sp>
      <p:sp>
        <p:nvSpPr>
          <p:cNvPr id="1689" name="ZoneTexte 1688">
            <a:extLst>
              <a:ext uri="{FF2B5EF4-FFF2-40B4-BE49-F238E27FC236}">
                <a16:creationId xmlns:a16="http://schemas.microsoft.com/office/drawing/2014/main" id="{4EE89BCB-4224-7DB9-39AE-E09A9E777ED0}"/>
              </a:ext>
            </a:extLst>
          </p:cNvPr>
          <p:cNvSpPr txBox="1"/>
          <p:nvPr/>
        </p:nvSpPr>
        <p:spPr>
          <a:xfrm>
            <a:off x="970374" y="1576018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29</a:t>
            </a:r>
          </a:p>
        </p:txBody>
      </p:sp>
      <p:sp>
        <p:nvSpPr>
          <p:cNvPr id="1691" name="ZoneTexte 1690">
            <a:extLst>
              <a:ext uri="{FF2B5EF4-FFF2-40B4-BE49-F238E27FC236}">
                <a16:creationId xmlns:a16="http://schemas.microsoft.com/office/drawing/2014/main" id="{56071093-8857-CCB8-A0D9-BFC115CBE067}"/>
              </a:ext>
            </a:extLst>
          </p:cNvPr>
          <p:cNvSpPr txBox="1"/>
          <p:nvPr/>
        </p:nvSpPr>
        <p:spPr>
          <a:xfrm>
            <a:off x="970374" y="2001916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</a:t>
            </a:r>
          </a:p>
        </p:txBody>
      </p:sp>
      <p:sp>
        <p:nvSpPr>
          <p:cNvPr id="1692" name="ZoneTexte 1691">
            <a:extLst>
              <a:ext uri="{FF2B5EF4-FFF2-40B4-BE49-F238E27FC236}">
                <a16:creationId xmlns:a16="http://schemas.microsoft.com/office/drawing/2014/main" id="{62ED5443-C23A-E3F3-982F-ED36C7573980}"/>
              </a:ext>
            </a:extLst>
          </p:cNvPr>
          <p:cNvSpPr txBox="1"/>
          <p:nvPr/>
        </p:nvSpPr>
        <p:spPr>
          <a:xfrm>
            <a:off x="970374" y="2434212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</a:t>
            </a:r>
          </a:p>
        </p:txBody>
      </p:sp>
      <p:sp>
        <p:nvSpPr>
          <p:cNvPr id="1693" name="ZoneTexte 1692">
            <a:extLst>
              <a:ext uri="{FF2B5EF4-FFF2-40B4-BE49-F238E27FC236}">
                <a16:creationId xmlns:a16="http://schemas.microsoft.com/office/drawing/2014/main" id="{EB7A3277-4ED9-4574-25C2-6AFFFA84D366}"/>
              </a:ext>
            </a:extLst>
          </p:cNvPr>
          <p:cNvSpPr txBox="1"/>
          <p:nvPr/>
        </p:nvSpPr>
        <p:spPr>
          <a:xfrm>
            <a:off x="970374" y="2876010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</a:t>
            </a:r>
          </a:p>
        </p:txBody>
      </p:sp>
      <p:sp>
        <p:nvSpPr>
          <p:cNvPr id="1695" name="ZoneTexte 1694">
            <a:extLst>
              <a:ext uri="{FF2B5EF4-FFF2-40B4-BE49-F238E27FC236}">
                <a16:creationId xmlns:a16="http://schemas.microsoft.com/office/drawing/2014/main" id="{46712F26-512C-3C22-94BC-DE22E6552FC0}"/>
              </a:ext>
            </a:extLst>
          </p:cNvPr>
          <p:cNvSpPr txBox="1">
            <a:spLocks/>
          </p:cNvSpPr>
          <p:nvPr/>
        </p:nvSpPr>
        <p:spPr>
          <a:xfrm flipH="1">
            <a:off x="1784766" y="391670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05" name="ZoneTexte 1704">
            <a:extLst>
              <a:ext uri="{FF2B5EF4-FFF2-40B4-BE49-F238E27FC236}">
                <a16:creationId xmlns:a16="http://schemas.microsoft.com/office/drawing/2014/main" id="{B060A7E4-D8E3-F50E-8054-46F980D7B0B0}"/>
              </a:ext>
            </a:extLst>
          </p:cNvPr>
          <p:cNvSpPr txBox="1"/>
          <p:nvPr/>
        </p:nvSpPr>
        <p:spPr>
          <a:xfrm>
            <a:off x="3116650" y="176336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digits</a:t>
            </a:r>
          </a:p>
        </p:txBody>
      </p:sp>
      <p:sp>
        <p:nvSpPr>
          <p:cNvPr id="1711" name="ZoneTexte 1710">
            <a:extLst>
              <a:ext uri="{FF2B5EF4-FFF2-40B4-BE49-F238E27FC236}">
                <a16:creationId xmlns:a16="http://schemas.microsoft.com/office/drawing/2014/main" id="{F12B7050-4009-FCDE-205D-CE4EB6AEAF65}"/>
              </a:ext>
            </a:extLst>
          </p:cNvPr>
          <p:cNvSpPr txBox="1"/>
          <p:nvPr/>
        </p:nvSpPr>
        <p:spPr>
          <a:xfrm rot="16200000">
            <a:off x="210369" y="1392601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pic>
        <p:nvPicPr>
          <p:cNvPr id="1970" name="Image 1969">
            <a:extLst>
              <a:ext uri="{FF2B5EF4-FFF2-40B4-BE49-F238E27FC236}">
                <a16:creationId xmlns:a16="http://schemas.microsoft.com/office/drawing/2014/main" id="{966F9493-432C-F23C-36E3-697A6D1FE9A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79" y="4939137"/>
            <a:ext cx="410400" cy="396000"/>
          </a:xfrm>
          <a:prstGeom prst="rect">
            <a:avLst/>
          </a:prstGeom>
        </p:spPr>
      </p:pic>
      <p:pic>
        <p:nvPicPr>
          <p:cNvPr id="1971" name="Image 1970">
            <a:extLst>
              <a:ext uri="{FF2B5EF4-FFF2-40B4-BE49-F238E27FC236}">
                <a16:creationId xmlns:a16="http://schemas.microsoft.com/office/drawing/2014/main" id="{1DC788DF-6A22-68FE-0818-4BC83E0D3A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79" y="4939137"/>
            <a:ext cx="410400" cy="396000"/>
          </a:xfrm>
          <a:prstGeom prst="rect">
            <a:avLst/>
          </a:prstGeom>
        </p:spPr>
      </p:pic>
      <p:pic>
        <p:nvPicPr>
          <p:cNvPr id="1972" name="Image 1971">
            <a:extLst>
              <a:ext uri="{FF2B5EF4-FFF2-40B4-BE49-F238E27FC236}">
                <a16:creationId xmlns:a16="http://schemas.microsoft.com/office/drawing/2014/main" id="{4D4F13AE-668C-AE3D-0A49-0EDC3D55E1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0364" y="4939137"/>
            <a:ext cx="410400" cy="396000"/>
          </a:xfrm>
          <a:prstGeom prst="rect">
            <a:avLst/>
          </a:prstGeom>
        </p:spPr>
      </p:pic>
      <p:pic>
        <p:nvPicPr>
          <p:cNvPr id="1973" name="Image 1972">
            <a:extLst>
              <a:ext uri="{FF2B5EF4-FFF2-40B4-BE49-F238E27FC236}">
                <a16:creationId xmlns:a16="http://schemas.microsoft.com/office/drawing/2014/main" id="{6C3D47D7-6F9E-9108-5C4F-F2A522410C4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22432" y="4939137"/>
            <a:ext cx="410400" cy="396000"/>
          </a:xfrm>
          <a:prstGeom prst="rect">
            <a:avLst/>
          </a:prstGeom>
        </p:spPr>
      </p:pic>
      <p:pic>
        <p:nvPicPr>
          <p:cNvPr id="1987" name="Image 1986">
            <a:extLst>
              <a:ext uri="{FF2B5EF4-FFF2-40B4-BE49-F238E27FC236}">
                <a16:creationId xmlns:a16="http://schemas.microsoft.com/office/drawing/2014/main" id="{972DCA0E-F558-4EF0-154C-CE1A4075FCB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92" y="5352177"/>
            <a:ext cx="410400" cy="396000"/>
          </a:xfrm>
          <a:prstGeom prst="rect">
            <a:avLst/>
          </a:prstGeom>
        </p:spPr>
      </p:pic>
      <p:pic>
        <p:nvPicPr>
          <p:cNvPr id="1988" name="Image 1987">
            <a:extLst>
              <a:ext uri="{FF2B5EF4-FFF2-40B4-BE49-F238E27FC236}">
                <a16:creationId xmlns:a16="http://schemas.microsoft.com/office/drawing/2014/main" id="{37915AA1-D121-C7D6-A5A1-8D908DD076F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0372" y="5352177"/>
            <a:ext cx="410400" cy="396000"/>
          </a:xfrm>
          <a:prstGeom prst="rect">
            <a:avLst/>
          </a:prstGeom>
        </p:spPr>
      </p:pic>
      <p:pic>
        <p:nvPicPr>
          <p:cNvPr id="1989" name="Image 1988">
            <a:extLst>
              <a:ext uri="{FF2B5EF4-FFF2-40B4-BE49-F238E27FC236}">
                <a16:creationId xmlns:a16="http://schemas.microsoft.com/office/drawing/2014/main" id="{2683F0C5-A24F-F523-0128-8CC40210172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15887" y="5352177"/>
            <a:ext cx="410400" cy="396000"/>
          </a:xfrm>
          <a:prstGeom prst="rect">
            <a:avLst/>
          </a:prstGeom>
        </p:spPr>
      </p:pic>
      <p:pic>
        <p:nvPicPr>
          <p:cNvPr id="1990" name="Image 1989">
            <a:extLst>
              <a:ext uri="{FF2B5EF4-FFF2-40B4-BE49-F238E27FC236}">
                <a16:creationId xmlns:a16="http://schemas.microsoft.com/office/drawing/2014/main" id="{442C5D9C-AF4E-81A8-1B89-DD944C0279D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51402" y="5352177"/>
            <a:ext cx="410400" cy="396000"/>
          </a:xfrm>
          <a:prstGeom prst="rect">
            <a:avLst/>
          </a:prstGeom>
        </p:spPr>
      </p:pic>
      <p:pic>
        <p:nvPicPr>
          <p:cNvPr id="1991" name="Image 1990">
            <a:extLst>
              <a:ext uri="{FF2B5EF4-FFF2-40B4-BE49-F238E27FC236}">
                <a16:creationId xmlns:a16="http://schemas.microsoft.com/office/drawing/2014/main" id="{AEADB8DD-8A69-9CF2-2B48-335D04A4DB9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86917" y="5352177"/>
            <a:ext cx="410400" cy="396000"/>
          </a:xfrm>
          <a:prstGeom prst="rect">
            <a:avLst/>
          </a:prstGeom>
        </p:spPr>
      </p:pic>
      <p:pic>
        <p:nvPicPr>
          <p:cNvPr id="2005" name="Image 2004">
            <a:extLst>
              <a:ext uri="{FF2B5EF4-FFF2-40B4-BE49-F238E27FC236}">
                <a16:creationId xmlns:a16="http://schemas.microsoft.com/office/drawing/2014/main" id="{A086AF50-2075-7CF9-1DBF-3CABF322B59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432" y="5352177"/>
            <a:ext cx="410400" cy="396000"/>
          </a:xfrm>
          <a:prstGeom prst="rect">
            <a:avLst/>
          </a:prstGeom>
        </p:spPr>
      </p:pic>
      <p:pic>
        <p:nvPicPr>
          <p:cNvPr id="2023" name="Image 2022">
            <a:extLst>
              <a:ext uri="{FF2B5EF4-FFF2-40B4-BE49-F238E27FC236}">
                <a16:creationId xmlns:a16="http://schemas.microsoft.com/office/drawing/2014/main" id="{EDBCA1DF-64ED-1ABC-B53B-A412D2FA222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44692" y="5762779"/>
            <a:ext cx="410400" cy="396000"/>
          </a:xfrm>
          <a:prstGeom prst="rect">
            <a:avLst/>
          </a:prstGeom>
        </p:spPr>
      </p:pic>
      <p:pic>
        <p:nvPicPr>
          <p:cNvPr id="2024" name="Image 2023">
            <a:extLst>
              <a:ext uri="{FF2B5EF4-FFF2-40B4-BE49-F238E27FC236}">
                <a16:creationId xmlns:a16="http://schemas.microsoft.com/office/drawing/2014/main" id="{E0EC657D-370D-98C4-DF4C-94149A10E41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080240" y="5762779"/>
            <a:ext cx="410400" cy="396000"/>
          </a:xfrm>
          <a:prstGeom prst="rect">
            <a:avLst/>
          </a:prstGeom>
        </p:spPr>
      </p:pic>
      <p:pic>
        <p:nvPicPr>
          <p:cNvPr id="2025" name="Image 2024">
            <a:extLst>
              <a:ext uri="{FF2B5EF4-FFF2-40B4-BE49-F238E27FC236}">
                <a16:creationId xmlns:a16="http://schemas.microsoft.com/office/drawing/2014/main" id="{C177F549-3183-A3FC-B1C9-39FD7BC7925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515788" y="5762779"/>
            <a:ext cx="410400" cy="396000"/>
          </a:xfrm>
          <a:prstGeom prst="rect">
            <a:avLst/>
          </a:prstGeom>
        </p:spPr>
      </p:pic>
      <p:pic>
        <p:nvPicPr>
          <p:cNvPr id="2026" name="Image 2025">
            <a:extLst>
              <a:ext uri="{FF2B5EF4-FFF2-40B4-BE49-F238E27FC236}">
                <a16:creationId xmlns:a16="http://schemas.microsoft.com/office/drawing/2014/main" id="{282A630A-8BCD-D79F-33FE-2E3D337742E0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951336" y="5762779"/>
            <a:ext cx="410400" cy="396000"/>
          </a:xfrm>
          <a:prstGeom prst="rect">
            <a:avLst/>
          </a:prstGeom>
        </p:spPr>
      </p:pic>
      <p:pic>
        <p:nvPicPr>
          <p:cNvPr id="2027" name="Image 2026">
            <a:extLst>
              <a:ext uri="{FF2B5EF4-FFF2-40B4-BE49-F238E27FC236}">
                <a16:creationId xmlns:a16="http://schemas.microsoft.com/office/drawing/2014/main" id="{3E01792D-D5BD-D088-8C7E-0C82B085899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386884" y="5762779"/>
            <a:ext cx="410400" cy="396000"/>
          </a:xfrm>
          <a:prstGeom prst="rect">
            <a:avLst/>
          </a:prstGeom>
        </p:spPr>
      </p:pic>
      <p:pic>
        <p:nvPicPr>
          <p:cNvPr id="2028" name="Image 2027">
            <a:extLst>
              <a:ext uri="{FF2B5EF4-FFF2-40B4-BE49-F238E27FC236}">
                <a16:creationId xmlns:a16="http://schemas.microsoft.com/office/drawing/2014/main" id="{3F6CFC8A-D19F-E4A6-D327-4AB36BEBF25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22432" y="5762779"/>
            <a:ext cx="410400" cy="396000"/>
          </a:xfrm>
          <a:prstGeom prst="rect">
            <a:avLst/>
          </a:prstGeom>
        </p:spPr>
      </p:pic>
      <p:pic>
        <p:nvPicPr>
          <p:cNvPr id="2042" name="Image 2041">
            <a:extLst>
              <a:ext uri="{FF2B5EF4-FFF2-40B4-BE49-F238E27FC236}">
                <a16:creationId xmlns:a16="http://schemas.microsoft.com/office/drawing/2014/main" id="{E2CC019E-0236-6B4F-455D-E13FDEA0B41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4692" y="6174524"/>
            <a:ext cx="410400" cy="396000"/>
          </a:xfrm>
          <a:prstGeom prst="rect">
            <a:avLst/>
          </a:prstGeom>
        </p:spPr>
      </p:pic>
      <p:pic>
        <p:nvPicPr>
          <p:cNvPr id="2043" name="Image 2042">
            <a:extLst>
              <a:ext uri="{FF2B5EF4-FFF2-40B4-BE49-F238E27FC236}">
                <a16:creationId xmlns:a16="http://schemas.microsoft.com/office/drawing/2014/main" id="{A9BF0D8A-61BE-73B1-11DB-4B9CD3B984DB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085009" y="6174524"/>
            <a:ext cx="410400" cy="396000"/>
          </a:xfrm>
          <a:prstGeom prst="rect">
            <a:avLst/>
          </a:prstGeom>
        </p:spPr>
      </p:pic>
      <p:pic>
        <p:nvPicPr>
          <p:cNvPr id="2044" name="Image 2043">
            <a:extLst>
              <a:ext uri="{FF2B5EF4-FFF2-40B4-BE49-F238E27FC236}">
                <a16:creationId xmlns:a16="http://schemas.microsoft.com/office/drawing/2014/main" id="{72783730-B4B7-AFD7-F219-3D520FCB1D13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2521579" y="6174524"/>
            <a:ext cx="410400" cy="396000"/>
          </a:xfrm>
          <a:prstGeom prst="rect">
            <a:avLst/>
          </a:prstGeom>
        </p:spPr>
      </p:pic>
      <p:pic>
        <p:nvPicPr>
          <p:cNvPr id="2045" name="Image 2044">
            <a:extLst>
              <a:ext uri="{FF2B5EF4-FFF2-40B4-BE49-F238E27FC236}">
                <a16:creationId xmlns:a16="http://schemas.microsoft.com/office/drawing/2014/main" id="{A70148FB-29A2-0018-91C6-FFD7093B55C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2954120" y="6174524"/>
            <a:ext cx="410400" cy="396000"/>
          </a:xfrm>
          <a:prstGeom prst="rect">
            <a:avLst/>
          </a:prstGeom>
        </p:spPr>
      </p:pic>
      <p:pic>
        <p:nvPicPr>
          <p:cNvPr id="2046" name="Image 2045">
            <a:extLst>
              <a:ext uri="{FF2B5EF4-FFF2-40B4-BE49-F238E27FC236}">
                <a16:creationId xmlns:a16="http://schemas.microsoft.com/office/drawing/2014/main" id="{98AEFB7B-1B86-188F-4353-70138A33FB28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389984" y="6174524"/>
            <a:ext cx="410400" cy="396000"/>
          </a:xfrm>
          <a:prstGeom prst="rect">
            <a:avLst/>
          </a:prstGeom>
        </p:spPr>
      </p:pic>
      <p:pic>
        <p:nvPicPr>
          <p:cNvPr id="2047" name="Image 2046">
            <a:extLst>
              <a:ext uri="{FF2B5EF4-FFF2-40B4-BE49-F238E27FC236}">
                <a16:creationId xmlns:a16="http://schemas.microsoft.com/office/drawing/2014/main" id="{5632A13F-AF9F-15B2-63A4-00F4E984DF59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822432" y="6174524"/>
            <a:ext cx="410400" cy="396000"/>
          </a:xfrm>
          <a:prstGeom prst="rect">
            <a:avLst/>
          </a:prstGeom>
        </p:spPr>
      </p:pic>
      <p:pic>
        <p:nvPicPr>
          <p:cNvPr id="2143" name="Image 2142">
            <a:extLst>
              <a:ext uri="{FF2B5EF4-FFF2-40B4-BE49-F238E27FC236}">
                <a16:creationId xmlns:a16="http://schemas.microsoft.com/office/drawing/2014/main" id="{49C95FE5-505B-3E78-0DDC-A7A515DCB634}"/>
              </a:ext>
            </a:extLst>
          </p:cNvPr>
          <p:cNvPicPr>
            <a:picLocks/>
          </p:cNvPicPr>
          <p:nvPr/>
        </p:nvPicPr>
        <p:blipFill>
          <a:blip r:embed="rId24"/>
          <a:srcRect/>
          <a:stretch/>
        </p:blipFill>
        <p:spPr>
          <a:xfrm>
            <a:off x="1644692" y="6591632"/>
            <a:ext cx="410400" cy="394615"/>
          </a:xfrm>
          <a:prstGeom prst="rect">
            <a:avLst/>
          </a:prstGeom>
        </p:spPr>
      </p:pic>
      <p:pic>
        <p:nvPicPr>
          <p:cNvPr id="2145" name="Image 2144">
            <a:extLst>
              <a:ext uri="{FF2B5EF4-FFF2-40B4-BE49-F238E27FC236}">
                <a16:creationId xmlns:a16="http://schemas.microsoft.com/office/drawing/2014/main" id="{CC160EF7-39C9-83B8-37E4-A2716840B203}"/>
              </a:ext>
            </a:extLst>
          </p:cNvPr>
          <p:cNvPicPr>
            <a:picLocks/>
          </p:cNvPicPr>
          <p:nvPr/>
        </p:nvPicPr>
        <p:blipFill>
          <a:blip r:embed="rId25"/>
          <a:srcRect/>
          <a:stretch/>
        </p:blipFill>
        <p:spPr>
          <a:xfrm>
            <a:off x="2080240" y="6591632"/>
            <a:ext cx="410400" cy="394615"/>
          </a:xfrm>
          <a:prstGeom prst="rect">
            <a:avLst/>
          </a:prstGeom>
        </p:spPr>
      </p:pic>
      <p:pic>
        <p:nvPicPr>
          <p:cNvPr id="2146" name="Image 2145">
            <a:extLst>
              <a:ext uri="{FF2B5EF4-FFF2-40B4-BE49-F238E27FC236}">
                <a16:creationId xmlns:a16="http://schemas.microsoft.com/office/drawing/2014/main" id="{9001F4A5-16BE-E28E-33BD-E5F5871D7F7F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2515788" y="6591632"/>
            <a:ext cx="410400" cy="396000"/>
          </a:xfrm>
          <a:prstGeom prst="rect">
            <a:avLst/>
          </a:prstGeom>
        </p:spPr>
      </p:pic>
      <p:pic>
        <p:nvPicPr>
          <p:cNvPr id="2147" name="Image 2146">
            <a:extLst>
              <a:ext uri="{FF2B5EF4-FFF2-40B4-BE49-F238E27FC236}">
                <a16:creationId xmlns:a16="http://schemas.microsoft.com/office/drawing/2014/main" id="{74F621D3-62D2-80A0-9E44-90AD9160029E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2951336" y="6591632"/>
            <a:ext cx="410400" cy="396000"/>
          </a:xfrm>
          <a:prstGeom prst="rect">
            <a:avLst/>
          </a:prstGeom>
        </p:spPr>
      </p:pic>
      <p:pic>
        <p:nvPicPr>
          <p:cNvPr id="2148" name="Image 2147">
            <a:extLst>
              <a:ext uri="{FF2B5EF4-FFF2-40B4-BE49-F238E27FC236}">
                <a16:creationId xmlns:a16="http://schemas.microsoft.com/office/drawing/2014/main" id="{9D77D6F5-8D7D-E89A-243B-563BF34F13A7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386884" y="6591632"/>
            <a:ext cx="410400" cy="396000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863D89A0-3A99-06D3-2D57-837DAD4BF80D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3822432" y="6591632"/>
            <a:ext cx="410400" cy="396000"/>
          </a:xfrm>
          <a:prstGeom prst="rect">
            <a:avLst/>
          </a:prstGeom>
        </p:spPr>
      </p:pic>
      <p:pic>
        <p:nvPicPr>
          <p:cNvPr id="2264" name="Image 2263">
            <a:extLst>
              <a:ext uri="{FF2B5EF4-FFF2-40B4-BE49-F238E27FC236}">
                <a16:creationId xmlns:a16="http://schemas.microsoft.com/office/drawing/2014/main" id="{C001E852-D7A9-1414-751B-D9C1F63E11B2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1643664" y="6991574"/>
            <a:ext cx="410400" cy="396000"/>
          </a:xfrm>
          <a:prstGeom prst="rect">
            <a:avLst/>
          </a:prstGeom>
        </p:spPr>
      </p:pic>
      <p:pic>
        <p:nvPicPr>
          <p:cNvPr id="2275" name="Image 2274">
            <a:extLst>
              <a:ext uri="{FF2B5EF4-FFF2-40B4-BE49-F238E27FC236}">
                <a16:creationId xmlns:a16="http://schemas.microsoft.com/office/drawing/2014/main" id="{388B208D-F155-1058-2A97-6331FB98BBAC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2077119" y="6991574"/>
            <a:ext cx="410400" cy="396000"/>
          </a:xfrm>
          <a:prstGeom prst="rect">
            <a:avLst/>
          </a:prstGeom>
        </p:spPr>
      </p:pic>
      <p:pic>
        <p:nvPicPr>
          <p:cNvPr id="2276" name="Image 2275">
            <a:extLst>
              <a:ext uri="{FF2B5EF4-FFF2-40B4-BE49-F238E27FC236}">
                <a16:creationId xmlns:a16="http://schemas.microsoft.com/office/drawing/2014/main" id="{43BB6B7B-B7EF-DF47-1E1D-03DC0CB342A8}"/>
              </a:ext>
            </a:extLst>
          </p:cNvPr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2518666" y="6991574"/>
            <a:ext cx="410400" cy="396000"/>
          </a:xfrm>
          <a:prstGeom prst="rect">
            <a:avLst/>
          </a:prstGeom>
        </p:spPr>
      </p:pic>
      <p:pic>
        <p:nvPicPr>
          <p:cNvPr id="2278" name="Image 2277">
            <a:extLst>
              <a:ext uri="{FF2B5EF4-FFF2-40B4-BE49-F238E27FC236}">
                <a16:creationId xmlns:a16="http://schemas.microsoft.com/office/drawing/2014/main" id="{4FAA15AD-02EC-BCFE-976D-7F80FEF70F23}"/>
              </a:ext>
            </a:extLst>
          </p:cNvPr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2952121" y="6991574"/>
            <a:ext cx="410400" cy="396000"/>
          </a:xfrm>
          <a:prstGeom prst="rect">
            <a:avLst/>
          </a:prstGeom>
        </p:spPr>
      </p:pic>
      <p:pic>
        <p:nvPicPr>
          <p:cNvPr id="2279" name="Image 2278">
            <a:extLst>
              <a:ext uri="{FF2B5EF4-FFF2-40B4-BE49-F238E27FC236}">
                <a16:creationId xmlns:a16="http://schemas.microsoft.com/office/drawing/2014/main" id="{53E3914A-86B5-258B-589C-8E60C22B9800}"/>
              </a:ext>
            </a:extLst>
          </p:cNvPr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3385576" y="6991574"/>
            <a:ext cx="410400" cy="396000"/>
          </a:xfrm>
          <a:prstGeom prst="rect">
            <a:avLst/>
          </a:prstGeom>
        </p:spPr>
      </p:pic>
      <p:pic>
        <p:nvPicPr>
          <p:cNvPr id="2280" name="Image 2279">
            <a:extLst>
              <a:ext uri="{FF2B5EF4-FFF2-40B4-BE49-F238E27FC236}">
                <a16:creationId xmlns:a16="http://schemas.microsoft.com/office/drawing/2014/main" id="{72CA5A6C-A70D-899E-9C97-FB5FF3B10EA1}"/>
              </a:ext>
            </a:extLst>
          </p:cNvPr>
          <p:cNvPicPr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827123" y="6991574"/>
            <a:ext cx="410400" cy="396000"/>
          </a:xfrm>
          <a:prstGeom prst="rect">
            <a:avLst/>
          </a:prstGeom>
        </p:spPr>
      </p:pic>
      <p:pic>
        <p:nvPicPr>
          <p:cNvPr id="2283" name="Image 2282">
            <a:extLst>
              <a:ext uri="{FF2B5EF4-FFF2-40B4-BE49-F238E27FC236}">
                <a16:creationId xmlns:a16="http://schemas.microsoft.com/office/drawing/2014/main" id="{8351D1E9-C97D-51F8-0F37-5CC44E7DC57C}"/>
              </a:ext>
            </a:extLst>
          </p:cNvPr>
          <p:cNvPicPr>
            <a:picLocks/>
          </p:cNvPicPr>
          <p:nvPr/>
        </p:nvPicPr>
        <p:blipFill>
          <a:blip r:embed="rId36"/>
          <a:srcRect/>
          <a:stretch/>
        </p:blipFill>
        <p:spPr>
          <a:xfrm>
            <a:off x="2081121" y="4535558"/>
            <a:ext cx="410400" cy="394615"/>
          </a:xfrm>
          <a:prstGeom prst="rect">
            <a:avLst/>
          </a:prstGeom>
        </p:spPr>
      </p:pic>
      <p:pic>
        <p:nvPicPr>
          <p:cNvPr id="2315" name="Image 2314">
            <a:extLst>
              <a:ext uri="{FF2B5EF4-FFF2-40B4-BE49-F238E27FC236}">
                <a16:creationId xmlns:a16="http://schemas.microsoft.com/office/drawing/2014/main" id="{C9570B7C-58A7-635B-E389-B575E8EA9733}"/>
              </a:ext>
            </a:extLst>
          </p:cNvPr>
          <p:cNvPicPr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2227967" y="640013"/>
            <a:ext cx="410400" cy="396000"/>
          </a:xfrm>
          <a:prstGeom prst="rect">
            <a:avLst/>
          </a:prstGeom>
        </p:spPr>
      </p:pic>
      <p:pic>
        <p:nvPicPr>
          <p:cNvPr id="2316" name="Image 2315">
            <a:extLst>
              <a:ext uri="{FF2B5EF4-FFF2-40B4-BE49-F238E27FC236}">
                <a16:creationId xmlns:a16="http://schemas.microsoft.com/office/drawing/2014/main" id="{5CCBEB1A-6A4B-4565-1B8A-BB90135338A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7966" y="1070324"/>
            <a:ext cx="410400" cy="396000"/>
          </a:xfrm>
          <a:prstGeom prst="rect">
            <a:avLst/>
          </a:prstGeom>
        </p:spPr>
      </p:pic>
      <p:pic>
        <p:nvPicPr>
          <p:cNvPr id="2317" name="Image 2316">
            <a:extLst>
              <a:ext uri="{FF2B5EF4-FFF2-40B4-BE49-F238E27FC236}">
                <a16:creationId xmlns:a16="http://schemas.microsoft.com/office/drawing/2014/main" id="{95EDE7AA-F538-1625-1405-3E088E33E1D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227967" y="1508018"/>
            <a:ext cx="410400" cy="396000"/>
          </a:xfrm>
          <a:prstGeom prst="rect">
            <a:avLst/>
          </a:prstGeom>
        </p:spPr>
      </p:pic>
      <p:pic>
        <p:nvPicPr>
          <p:cNvPr id="2318" name="Image 2317">
            <a:extLst>
              <a:ext uri="{FF2B5EF4-FFF2-40B4-BE49-F238E27FC236}">
                <a16:creationId xmlns:a16="http://schemas.microsoft.com/office/drawing/2014/main" id="{B6A22D20-BE79-25A1-BFAD-3EAC70CFE9A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219725" y="1941691"/>
            <a:ext cx="410400" cy="396000"/>
          </a:xfrm>
          <a:prstGeom prst="rect">
            <a:avLst/>
          </a:prstGeom>
        </p:spPr>
      </p:pic>
      <p:pic>
        <p:nvPicPr>
          <p:cNvPr id="2319" name="Image 2318">
            <a:extLst>
              <a:ext uri="{FF2B5EF4-FFF2-40B4-BE49-F238E27FC236}">
                <a16:creationId xmlns:a16="http://schemas.microsoft.com/office/drawing/2014/main" id="{0E53EAF5-1B6B-987D-B8FC-F58039BAC0D9}"/>
              </a:ext>
            </a:extLst>
          </p:cNvPr>
          <p:cNvPicPr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2219725" y="2373771"/>
            <a:ext cx="410400" cy="396000"/>
          </a:xfrm>
          <a:prstGeom prst="rect">
            <a:avLst/>
          </a:prstGeom>
        </p:spPr>
      </p:pic>
      <p:pic>
        <p:nvPicPr>
          <p:cNvPr id="2320" name="Image 2319">
            <a:extLst>
              <a:ext uri="{FF2B5EF4-FFF2-40B4-BE49-F238E27FC236}">
                <a16:creationId xmlns:a16="http://schemas.microsoft.com/office/drawing/2014/main" id="{1335689F-8EC8-9A58-91EF-2B3B6103F351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227967" y="2809703"/>
            <a:ext cx="410400" cy="396000"/>
          </a:xfrm>
          <a:prstGeom prst="rect">
            <a:avLst/>
          </a:prstGeom>
        </p:spPr>
      </p:pic>
      <p:pic>
        <p:nvPicPr>
          <p:cNvPr id="2337" name="Image 2336">
            <a:extLst>
              <a:ext uri="{FF2B5EF4-FFF2-40B4-BE49-F238E27FC236}">
                <a16:creationId xmlns:a16="http://schemas.microsoft.com/office/drawing/2014/main" id="{C9D79705-F45E-0EAA-12C0-780FC37E5162}"/>
              </a:ext>
            </a:extLst>
          </p:cNvPr>
          <p:cNvPicPr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2661694" y="640013"/>
            <a:ext cx="410400" cy="396000"/>
          </a:xfrm>
          <a:prstGeom prst="rect">
            <a:avLst/>
          </a:prstGeom>
        </p:spPr>
      </p:pic>
      <p:pic>
        <p:nvPicPr>
          <p:cNvPr id="2338" name="Image 2337">
            <a:extLst>
              <a:ext uri="{FF2B5EF4-FFF2-40B4-BE49-F238E27FC236}">
                <a16:creationId xmlns:a16="http://schemas.microsoft.com/office/drawing/2014/main" id="{7C018274-0B51-DA77-ED77-35FC232E74A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661693" y="1070324"/>
            <a:ext cx="410400" cy="396000"/>
          </a:xfrm>
          <a:prstGeom prst="rect">
            <a:avLst/>
          </a:prstGeom>
        </p:spPr>
      </p:pic>
      <p:pic>
        <p:nvPicPr>
          <p:cNvPr id="2340" name="Image 2339">
            <a:extLst>
              <a:ext uri="{FF2B5EF4-FFF2-40B4-BE49-F238E27FC236}">
                <a16:creationId xmlns:a16="http://schemas.microsoft.com/office/drawing/2014/main" id="{84181558-CE88-14EA-33AB-60AAE298981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661694" y="1508018"/>
            <a:ext cx="410400" cy="396000"/>
          </a:xfrm>
          <a:prstGeom prst="rect">
            <a:avLst/>
          </a:prstGeom>
        </p:spPr>
      </p:pic>
      <p:pic>
        <p:nvPicPr>
          <p:cNvPr id="2341" name="Image 2340">
            <a:extLst>
              <a:ext uri="{FF2B5EF4-FFF2-40B4-BE49-F238E27FC236}">
                <a16:creationId xmlns:a16="http://schemas.microsoft.com/office/drawing/2014/main" id="{0D09CE58-752E-CA46-F4AF-1C13FB18DBA0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2658769" y="1941691"/>
            <a:ext cx="410400" cy="396000"/>
          </a:xfrm>
          <a:prstGeom prst="rect">
            <a:avLst/>
          </a:prstGeom>
        </p:spPr>
      </p:pic>
      <p:pic>
        <p:nvPicPr>
          <p:cNvPr id="2343" name="Image 2342">
            <a:extLst>
              <a:ext uri="{FF2B5EF4-FFF2-40B4-BE49-F238E27FC236}">
                <a16:creationId xmlns:a16="http://schemas.microsoft.com/office/drawing/2014/main" id="{85BCAF4D-AFA3-10AC-FC87-118899B8B7FB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658769" y="2373738"/>
            <a:ext cx="410400" cy="396000"/>
          </a:xfrm>
          <a:prstGeom prst="rect">
            <a:avLst/>
          </a:prstGeom>
        </p:spPr>
      </p:pic>
      <p:pic>
        <p:nvPicPr>
          <p:cNvPr id="2344" name="Image 2343">
            <a:extLst>
              <a:ext uri="{FF2B5EF4-FFF2-40B4-BE49-F238E27FC236}">
                <a16:creationId xmlns:a16="http://schemas.microsoft.com/office/drawing/2014/main" id="{0E9EE221-287F-6DF5-4955-FB644AD0F3F9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661694" y="2809703"/>
            <a:ext cx="410400" cy="3960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6A6FE42-8FC0-D9A3-0968-5935E5B7875B}"/>
              </a:ext>
            </a:extLst>
          </p:cNvPr>
          <p:cNvCxnSpPr>
            <a:cxnSpLocks/>
          </p:cNvCxnSpPr>
          <p:nvPr/>
        </p:nvCxnSpPr>
        <p:spPr>
          <a:xfrm>
            <a:off x="1594767" y="4516673"/>
            <a:ext cx="0" cy="436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E9AD7D0-5060-E62E-35EC-D4DD2B75AC19}"/>
              </a:ext>
            </a:extLst>
          </p:cNvPr>
          <p:cNvSpPr txBox="1"/>
          <p:nvPr/>
        </p:nvSpPr>
        <p:spPr>
          <a:xfrm>
            <a:off x="1267691" y="456820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37794C-F8C8-3F67-F9D1-9D4D06C099CA}"/>
              </a:ext>
            </a:extLst>
          </p:cNvPr>
          <p:cNvSpPr txBox="1">
            <a:spLocks/>
          </p:cNvSpPr>
          <p:nvPr/>
        </p:nvSpPr>
        <p:spPr>
          <a:xfrm flipH="1">
            <a:off x="2515463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88F22A-604C-FA42-5E9E-8152E578094B}"/>
              </a:ext>
            </a:extLst>
          </p:cNvPr>
          <p:cNvSpPr txBox="1">
            <a:spLocks/>
          </p:cNvSpPr>
          <p:nvPr/>
        </p:nvSpPr>
        <p:spPr>
          <a:xfrm>
            <a:off x="2941394" y="4281958"/>
            <a:ext cx="4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9E57C4-27A7-9ECA-2053-BD17142D3FBD}"/>
              </a:ext>
            </a:extLst>
          </p:cNvPr>
          <p:cNvSpPr txBox="1">
            <a:spLocks/>
          </p:cNvSpPr>
          <p:nvPr/>
        </p:nvSpPr>
        <p:spPr>
          <a:xfrm>
            <a:off x="1639857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7912CBB-6A00-EB4F-2849-B0983915B1C2}"/>
              </a:ext>
            </a:extLst>
          </p:cNvPr>
          <p:cNvSpPr txBox="1">
            <a:spLocks/>
          </p:cNvSpPr>
          <p:nvPr/>
        </p:nvSpPr>
        <p:spPr>
          <a:xfrm>
            <a:off x="3790138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8A44A68-A363-73F8-C8B6-4FC75A863904}"/>
              </a:ext>
            </a:extLst>
          </p:cNvPr>
          <p:cNvSpPr txBox="1">
            <a:spLocks/>
          </p:cNvSpPr>
          <p:nvPr/>
        </p:nvSpPr>
        <p:spPr>
          <a:xfrm>
            <a:off x="3366122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4861FE-2947-937A-7CB6-DAF3B63B04EA}"/>
              </a:ext>
            </a:extLst>
          </p:cNvPr>
          <p:cNvSpPr txBox="1"/>
          <p:nvPr/>
        </p:nvSpPr>
        <p:spPr>
          <a:xfrm>
            <a:off x="1267691" y="5023035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A6181BE-072B-2F1F-2FA3-AD832B1EA85D}"/>
              </a:ext>
            </a:extLst>
          </p:cNvPr>
          <p:cNvSpPr txBox="1"/>
          <p:nvPr/>
        </p:nvSpPr>
        <p:spPr>
          <a:xfrm>
            <a:off x="1267691" y="5433435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1A7ED1-7D0C-1054-3752-507EDA624FDC}"/>
              </a:ext>
            </a:extLst>
          </p:cNvPr>
          <p:cNvSpPr txBox="1"/>
          <p:nvPr/>
        </p:nvSpPr>
        <p:spPr>
          <a:xfrm>
            <a:off x="1267691" y="5859333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4EAFF4D-8D02-AE12-1A70-E0F3EBC157D8}"/>
              </a:ext>
            </a:extLst>
          </p:cNvPr>
          <p:cNvSpPr txBox="1"/>
          <p:nvPr/>
        </p:nvSpPr>
        <p:spPr>
          <a:xfrm>
            <a:off x="1267691" y="6260633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FFBA8B-E065-A37F-B757-6DFCFA4EDE6F}"/>
              </a:ext>
            </a:extLst>
          </p:cNvPr>
          <p:cNvSpPr txBox="1"/>
          <p:nvPr/>
        </p:nvSpPr>
        <p:spPr>
          <a:xfrm>
            <a:off x="1267691" y="6679184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39D1378-01B0-845D-6891-CD94670EEA79}"/>
              </a:ext>
            </a:extLst>
          </p:cNvPr>
          <p:cNvSpPr txBox="1">
            <a:spLocks/>
          </p:cNvSpPr>
          <p:nvPr/>
        </p:nvSpPr>
        <p:spPr>
          <a:xfrm flipH="1">
            <a:off x="2077661" y="4280083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75EA43C-C153-2870-7B84-B5CEEFD01189}"/>
              </a:ext>
            </a:extLst>
          </p:cNvPr>
          <p:cNvSpPr txBox="1"/>
          <p:nvPr/>
        </p:nvSpPr>
        <p:spPr>
          <a:xfrm>
            <a:off x="2519286" y="4088300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EFA4769-02FA-3172-EB7A-8F65BBB2BD08}"/>
              </a:ext>
            </a:extLst>
          </p:cNvPr>
          <p:cNvSpPr txBox="1"/>
          <p:nvPr/>
        </p:nvSpPr>
        <p:spPr>
          <a:xfrm rot="16200000">
            <a:off x="837322" y="6588452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digits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6A31A7E1-3910-C04A-3BB5-B1FFB449A2A0}"/>
              </a:ext>
            </a:extLst>
          </p:cNvPr>
          <p:cNvPicPr>
            <a:picLocks/>
          </p:cNvPicPr>
          <p:nvPr/>
        </p:nvPicPr>
        <p:blipFill>
          <a:blip r:embed="rId43"/>
          <a:srcRect/>
          <a:stretch/>
        </p:blipFill>
        <p:spPr>
          <a:xfrm>
            <a:off x="1644692" y="4535558"/>
            <a:ext cx="410400" cy="39461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608CF49-DAB4-8BB1-55B3-16544FE8CB8F}"/>
              </a:ext>
            </a:extLst>
          </p:cNvPr>
          <p:cNvPicPr>
            <a:picLocks/>
          </p:cNvPicPr>
          <p:nvPr/>
        </p:nvPicPr>
        <p:blipFill>
          <a:blip r:embed="rId44"/>
          <a:srcRect/>
          <a:stretch/>
        </p:blipFill>
        <p:spPr>
          <a:xfrm>
            <a:off x="1644692" y="4939137"/>
            <a:ext cx="410400" cy="394615"/>
          </a:xfrm>
          <a:prstGeom prst="rect">
            <a:avLst/>
          </a:prstGeom>
        </p:spPr>
      </p:pic>
      <p:pic>
        <p:nvPicPr>
          <p:cNvPr id="2346" name="Image 2345">
            <a:extLst>
              <a:ext uri="{FF2B5EF4-FFF2-40B4-BE49-F238E27FC236}">
                <a16:creationId xmlns:a16="http://schemas.microsoft.com/office/drawing/2014/main" id="{CFBD1699-F02C-6D8E-8483-F14021F3EBDA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3095421" y="640013"/>
            <a:ext cx="410400" cy="396000"/>
          </a:xfrm>
          <a:prstGeom prst="rect">
            <a:avLst/>
          </a:prstGeom>
        </p:spPr>
      </p:pic>
      <p:pic>
        <p:nvPicPr>
          <p:cNvPr id="2347" name="Image 2346">
            <a:extLst>
              <a:ext uri="{FF2B5EF4-FFF2-40B4-BE49-F238E27FC236}">
                <a16:creationId xmlns:a16="http://schemas.microsoft.com/office/drawing/2014/main" id="{6B238718-D8A7-97EA-32A1-36939EAE1C9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095420" y="1070324"/>
            <a:ext cx="410400" cy="396000"/>
          </a:xfrm>
          <a:prstGeom prst="rect">
            <a:avLst/>
          </a:prstGeom>
        </p:spPr>
      </p:pic>
      <p:pic>
        <p:nvPicPr>
          <p:cNvPr id="2348" name="Image 2347">
            <a:extLst>
              <a:ext uri="{FF2B5EF4-FFF2-40B4-BE49-F238E27FC236}">
                <a16:creationId xmlns:a16="http://schemas.microsoft.com/office/drawing/2014/main" id="{A03711BC-45B5-DCF1-4F53-46F8180A2FA1}"/>
              </a:ext>
            </a:extLst>
          </p:cNvPr>
          <p:cNvPicPr>
            <a:picLocks/>
          </p:cNvPicPr>
          <p:nvPr/>
        </p:nvPicPr>
        <p:blipFill>
          <a:blip r:embed="rId45"/>
          <a:stretch>
            <a:fillRect/>
          </a:stretch>
        </p:blipFill>
        <p:spPr>
          <a:xfrm>
            <a:off x="3095421" y="1508018"/>
            <a:ext cx="410400" cy="396000"/>
          </a:xfrm>
          <a:prstGeom prst="rect">
            <a:avLst/>
          </a:prstGeom>
        </p:spPr>
      </p:pic>
      <p:pic>
        <p:nvPicPr>
          <p:cNvPr id="2350" name="Image 2349">
            <a:extLst>
              <a:ext uri="{FF2B5EF4-FFF2-40B4-BE49-F238E27FC236}">
                <a16:creationId xmlns:a16="http://schemas.microsoft.com/office/drawing/2014/main" id="{F9ABAF55-8937-13F7-4D59-05A24244F4C8}"/>
              </a:ext>
            </a:extLst>
          </p:cNvPr>
          <p:cNvPicPr>
            <a:picLocks/>
          </p:cNvPicPr>
          <p:nvPr/>
        </p:nvPicPr>
        <p:blipFill>
          <a:blip r:embed="rId46"/>
          <a:stretch>
            <a:fillRect/>
          </a:stretch>
        </p:blipFill>
        <p:spPr>
          <a:xfrm>
            <a:off x="3098893" y="1941691"/>
            <a:ext cx="410400" cy="396000"/>
          </a:xfrm>
          <a:prstGeom prst="rect">
            <a:avLst/>
          </a:prstGeom>
        </p:spPr>
      </p:pic>
      <p:pic>
        <p:nvPicPr>
          <p:cNvPr id="2352" name="Image 2351">
            <a:extLst>
              <a:ext uri="{FF2B5EF4-FFF2-40B4-BE49-F238E27FC236}">
                <a16:creationId xmlns:a16="http://schemas.microsoft.com/office/drawing/2014/main" id="{749DD692-9D7A-9558-7BF3-862D7EFE1468}"/>
              </a:ext>
            </a:extLst>
          </p:cNvPr>
          <p:cNvPicPr>
            <a:picLocks/>
          </p:cNvPicPr>
          <p:nvPr/>
        </p:nvPicPr>
        <p:blipFill>
          <a:blip r:embed="rId47"/>
          <a:stretch>
            <a:fillRect/>
          </a:stretch>
        </p:blipFill>
        <p:spPr>
          <a:xfrm>
            <a:off x="3098893" y="2376838"/>
            <a:ext cx="410400" cy="396000"/>
          </a:xfrm>
          <a:prstGeom prst="rect">
            <a:avLst/>
          </a:prstGeom>
        </p:spPr>
      </p:pic>
      <p:pic>
        <p:nvPicPr>
          <p:cNvPr id="2353" name="Image 2352">
            <a:extLst>
              <a:ext uri="{FF2B5EF4-FFF2-40B4-BE49-F238E27FC236}">
                <a16:creationId xmlns:a16="http://schemas.microsoft.com/office/drawing/2014/main" id="{E4FD1CE9-E70A-60F2-3700-12D0E1DAE840}"/>
              </a:ext>
            </a:extLst>
          </p:cNvPr>
          <p:cNvPicPr>
            <a:picLocks/>
          </p:cNvPicPr>
          <p:nvPr/>
        </p:nvPicPr>
        <p:blipFill>
          <a:blip r:embed="rId48"/>
          <a:stretch>
            <a:fillRect/>
          </a:stretch>
        </p:blipFill>
        <p:spPr>
          <a:xfrm>
            <a:off x="3095421" y="2809703"/>
            <a:ext cx="410400" cy="396000"/>
          </a:xfrm>
          <a:prstGeom prst="rect">
            <a:avLst/>
          </a:prstGeom>
        </p:spPr>
      </p:pic>
      <p:pic>
        <p:nvPicPr>
          <p:cNvPr id="2324" name="Image 2323">
            <a:extLst>
              <a:ext uri="{FF2B5EF4-FFF2-40B4-BE49-F238E27FC236}">
                <a16:creationId xmlns:a16="http://schemas.microsoft.com/office/drawing/2014/main" id="{F6410F77-D1EE-C4F6-E718-E48CC9D5F93B}"/>
              </a:ext>
            </a:extLst>
          </p:cNvPr>
          <p:cNvPicPr>
            <a:picLocks/>
          </p:cNvPicPr>
          <p:nvPr/>
        </p:nvPicPr>
        <p:blipFill>
          <a:blip r:embed="rId49"/>
          <a:srcRect/>
          <a:stretch/>
        </p:blipFill>
        <p:spPr>
          <a:xfrm>
            <a:off x="1794240" y="640014"/>
            <a:ext cx="410400" cy="394615"/>
          </a:xfrm>
          <a:prstGeom prst="rect">
            <a:avLst/>
          </a:prstGeom>
        </p:spPr>
      </p:pic>
      <p:pic>
        <p:nvPicPr>
          <p:cNvPr id="2325" name="Image 2324">
            <a:extLst>
              <a:ext uri="{FF2B5EF4-FFF2-40B4-BE49-F238E27FC236}">
                <a16:creationId xmlns:a16="http://schemas.microsoft.com/office/drawing/2014/main" id="{BF9F6351-2E2C-00B2-9C96-854442DF1A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40" y="1508018"/>
            <a:ext cx="410400" cy="396000"/>
          </a:xfrm>
          <a:prstGeom prst="rect">
            <a:avLst/>
          </a:prstGeom>
        </p:spPr>
      </p:pic>
      <p:pic>
        <p:nvPicPr>
          <p:cNvPr id="2326" name="Image 2325">
            <a:extLst>
              <a:ext uri="{FF2B5EF4-FFF2-40B4-BE49-F238E27FC236}">
                <a16:creationId xmlns:a16="http://schemas.microsoft.com/office/drawing/2014/main" id="{B17405A8-F20C-CBF8-9727-320487126F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3" y="1941691"/>
            <a:ext cx="410400" cy="396000"/>
          </a:xfrm>
          <a:prstGeom prst="rect">
            <a:avLst/>
          </a:prstGeom>
        </p:spPr>
      </p:pic>
      <p:pic>
        <p:nvPicPr>
          <p:cNvPr id="2327" name="Image 2326">
            <a:extLst>
              <a:ext uri="{FF2B5EF4-FFF2-40B4-BE49-F238E27FC236}">
                <a16:creationId xmlns:a16="http://schemas.microsoft.com/office/drawing/2014/main" id="{3F477528-C78B-0014-E7CD-F14280475E6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83" y="2366526"/>
            <a:ext cx="410400" cy="39600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A5774F5-6049-C002-3761-C17C01ACD104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2517550" y="4527666"/>
            <a:ext cx="410400" cy="410400"/>
          </a:xfrm>
          <a:prstGeom prst="rect">
            <a:avLst/>
          </a:prstGeom>
        </p:spPr>
      </p:pic>
      <p:pic>
        <p:nvPicPr>
          <p:cNvPr id="2328" name="Image 2327">
            <a:extLst>
              <a:ext uri="{FF2B5EF4-FFF2-40B4-BE49-F238E27FC236}">
                <a16:creationId xmlns:a16="http://schemas.microsoft.com/office/drawing/2014/main" id="{A31FF034-EF51-2C2C-1180-62DA2E2BFF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94240" y="2809703"/>
            <a:ext cx="410400" cy="39600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BA902C5A-B9BC-3107-63D7-28F437421315}"/>
              </a:ext>
            </a:extLst>
          </p:cNvPr>
          <p:cNvPicPr>
            <a:picLocks/>
          </p:cNvPicPr>
          <p:nvPr/>
        </p:nvPicPr>
        <p:blipFill>
          <a:blip r:embed="rId51"/>
          <a:srcRect/>
          <a:stretch/>
        </p:blipFill>
        <p:spPr>
          <a:xfrm>
            <a:off x="2517550" y="4535558"/>
            <a:ext cx="410400" cy="394615"/>
          </a:xfrm>
          <a:prstGeom prst="rect">
            <a:avLst/>
          </a:prstGeom>
        </p:spPr>
      </p:pic>
      <p:pic>
        <p:nvPicPr>
          <p:cNvPr id="2357" name="Image 2356">
            <a:extLst>
              <a:ext uri="{FF2B5EF4-FFF2-40B4-BE49-F238E27FC236}">
                <a16:creationId xmlns:a16="http://schemas.microsoft.com/office/drawing/2014/main" id="{EABF2319-75B6-47D7-7A3D-1B66519D9F8A}"/>
              </a:ext>
            </a:extLst>
          </p:cNvPr>
          <p:cNvPicPr>
            <a:picLocks/>
          </p:cNvPicPr>
          <p:nvPr/>
        </p:nvPicPr>
        <p:blipFill>
          <a:blip r:embed="rId52"/>
          <a:srcRect/>
          <a:stretch/>
        </p:blipFill>
        <p:spPr>
          <a:xfrm>
            <a:off x="1794240" y="1070324"/>
            <a:ext cx="410399" cy="394615"/>
          </a:xfrm>
          <a:prstGeom prst="rect">
            <a:avLst/>
          </a:prstGeom>
        </p:spPr>
      </p:pic>
      <p:pic>
        <p:nvPicPr>
          <p:cNvPr id="2354" name="Image 2353">
            <a:extLst>
              <a:ext uri="{FF2B5EF4-FFF2-40B4-BE49-F238E27FC236}">
                <a16:creationId xmlns:a16="http://schemas.microsoft.com/office/drawing/2014/main" id="{C7E80EC5-E66F-4AE2-FFDD-8F1512581445}"/>
              </a:ext>
            </a:extLst>
          </p:cNvPr>
          <p:cNvPicPr>
            <a:picLocks/>
          </p:cNvPicPr>
          <p:nvPr/>
        </p:nvPicPr>
        <p:blipFill>
          <a:blip r:embed="rId24"/>
          <a:srcRect/>
          <a:stretch/>
        </p:blipFill>
        <p:spPr>
          <a:xfrm>
            <a:off x="3529148" y="640014"/>
            <a:ext cx="410400" cy="394615"/>
          </a:xfrm>
          <a:prstGeom prst="rect">
            <a:avLst/>
          </a:prstGeom>
        </p:spPr>
      </p:pic>
      <p:pic>
        <p:nvPicPr>
          <p:cNvPr id="2356" name="Image 2355">
            <a:extLst>
              <a:ext uri="{FF2B5EF4-FFF2-40B4-BE49-F238E27FC236}">
                <a16:creationId xmlns:a16="http://schemas.microsoft.com/office/drawing/2014/main" id="{D3484356-BDF1-2F0D-D983-33BC46D1D658}"/>
              </a:ext>
            </a:extLst>
          </p:cNvPr>
          <p:cNvPicPr>
            <a:picLocks/>
          </p:cNvPicPr>
          <p:nvPr/>
        </p:nvPicPr>
        <p:blipFill>
          <a:blip r:embed="rId25"/>
          <a:srcRect/>
          <a:stretch/>
        </p:blipFill>
        <p:spPr>
          <a:xfrm>
            <a:off x="3529147" y="1070324"/>
            <a:ext cx="410400" cy="394615"/>
          </a:xfrm>
          <a:prstGeom prst="rect">
            <a:avLst/>
          </a:prstGeom>
        </p:spPr>
      </p:pic>
      <p:pic>
        <p:nvPicPr>
          <p:cNvPr id="1860" name="Image 1859">
            <a:extLst>
              <a:ext uri="{FF2B5EF4-FFF2-40B4-BE49-F238E27FC236}">
                <a16:creationId xmlns:a16="http://schemas.microsoft.com/office/drawing/2014/main" id="{9090EDD6-3430-EA1B-4A96-CE615CC778D4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2947861" y="4527666"/>
            <a:ext cx="410400" cy="410400"/>
          </a:xfrm>
          <a:prstGeom prst="rect">
            <a:avLst/>
          </a:prstGeom>
        </p:spPr>
      </p:pic>
      <p:pic>
        <p:nvPicPr>
          <p:cNvPr id="2358" name="Image 2357">
            <a:extLst>
              <a:ext uri="{FF2B5EF4-FFF2-40B4-BE49-F238E27FC236}">
                <a16:creationId xmlns:a16="http://schemas.microsoft.com/office/drawing/2014/main" id="{E3F4205A-CF20-50B5-4A77-7D7B8DB8BB78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3529148" y="1508018"/>
            <a:ext cx="410400" cy="396000"/>
          </a:xfrm>
          <a:prstGeom prst="rect">
            <a:avLst/>
          </a:prstGeom>
        </p:spPr>
      </p:pic>
      <p:pic>
        <p:nvPicPr>
          <p:cNvPr id="2359" name="Image 2358">
            <a:extLst>
              <a:ext uri="{FF2B5EF4-FFF2-40B4-BE49-F238E27FC236}">
                <a16:creationId xmlns:a16="http://schemas.microsoft.com/office/drawing/2014/main" id="{3372525E-3E68-1F95-755C-E02B659EF16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3527272" y="1941691"/>
            <a:ext cx="410400" cy="396000"/>
          </a:xfrm>
          <a:prstGeom prst="rect">
            <a:avLst/>
          </a:prstGeom>
        </p:spPr>
      </p:pic>
      <p:pic>
        <p:nvPicPr>
          <p:cNvPr id="1863" name="Image 1862">
            <a:extLst>
              <a:ext uri="{FF2B5EF4-FFF2-40B4-BE49-F238E27FC236}">
                <a16:creationId xmlns:a16="http://schemas.microsoft.com/office/drawing/2014/main" id="{FA372B35-B3B1-4FE2-8D56-D109A3EF3A9E}"/>
              </a:ext>
            </a:extLst>
          </p:cNvPr>
          <p:cNvPicPr>
            <a:picLocks/>
          </p:cNvPicPr>
          <p:nvPr/>
        </p:nvPicPr>
        <p:blipFill>
          <a:blip r:embed="rId53"/>
          <a:srcRect/>
          <a:stretch/>
        </p:blipFill>
        <p:spPr>
          <a:xfrm>
            <a:off x="2947861" y="4535558"/>
            <a:ext cx="410400" cy="394615"/>
          </a:xfrm>
          <a:prstGeom prst="rect">
            <a:avLst/>
          </a:prstGeom>
        </p:spPr>
      </p:pic>
      <p:pic>
        <p:nvPicPr>
          <p:cNvPr id="2360" name="Image 2359">
            <a:extLst>
              <a:ext uri="{FF2B5EF4-FFF2-40B4-BE49-F238E27FC236}">
                <a16:creationId xmlns:a16="http://schemas.microsoft.com/office/drawing/2014/main" id="{9C470F78-32BC-F92C-8277-735F84D16132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527272" y="2373046"/>
            <a:ext cx="410400" cy="396000"/>
          </a:xfrm>
          <a:prstGeom prst="rect">
            <a:avLst/>
          </a:prstGeom>
        </p:spPr>
      </p:pic>
      <p:pic>
        <p:nvPicPr>
          <p:cNvPr id="2361" name="Image 2360">
            <a:extLst>
              <a:ext uri="{FF2B5EF4-FFF2-40B4-BE49-F238E27FC236}">
                <a16:creationId xmlns:a16="http://schemas.microsoft.com/office/drawing/2014/main" id="{ED276DB5-D63B-DA14-67EB-BBF562A0F624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3529148" y="2809703"/>
            <a:ext cx="410400" cy="396000"/>
          </a:xfrm>
          <a:prstGeom prst="rect">
            <a:avLst/>
          </a:prstGeom>
        </p:spPr>
      </p:pic>
      <p:pic>
        <p:nvPicPr>
          <p:cNvPr id="1870" name="Image 1869">
            <a:extLst>
              <a:ext uri="{FF2B5EF4-FFF2-40B4-BE49-F238E27FC236}">
                <a16:creationId xmlns:a16="http://schemas.microsoft.com/office/drawing/2014/main" id="{5B466F4F-7A8F-668B-9895-FAFF489B519B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3379188" y="4527666"/>
            <a:ext cx="410400" cy="410400"/>
          </a:xfrm>
          <a:prstGeom prst="rect">
            <a:avLst/>
          </a:prstGeom>
        </p:spPr>
      </p:pic>
      <p:pic>
        <p:nvPicPr>
          <p:cNvPr id="2362" name="Image 2361">
            <a:extLst>
              <a:ext uri="{FF2B5EF4-FFF2-40B4-BE49-F238E27FC236}">
                <a16:creationId xmlns:a16="http://schemas.microsoft.com/office/drawing/2014/main" id="{C172D8CB-4BF5-B9F9-A553-931FFEA866DE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3962875" y="647551"/>
            <a:ext cx="410400" cy="396000"/>
          </a:xfrm>
          <a:prstGeom prst="rect">
            <a:avLst/>
          </a:prstGeom>
        </p:spPr>
      </p:pic>
      <p:pic>
        <p:nvPicPr>
          <p:cNvPr id="2363" name="Image 2362">
            <a:extLst>
              <a:ext uri="{FF2B5EF4-FFF2-40B4-BE49-F238E27FC236}">
                <a16:creationId xmlns:a16="http://schemas.microsoft.com/office/drawing/2014/main" id="{FD1351D1-8085-F5EE-2005-E2D96A392512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3962874" y="1070324"/>
            <a:ext cx="410400" cy="396000"/>
          </a:xfrm>
          <a:prstGeom prst="rect">
            <a:avLst/>
          </a:prstGeom>
        </p:spPr>
      </p:pic>
      <p:pic>
        <p:nvPicPr>
          <p:cNvPr id="2364" name="Image 2363">
            <a:extLst>
              <a:ext uri="{FF2B5EF4-FFF2-40B4-BE49-F238E27FC236}">
                <a16:creationId xmlns:a16="http://schemas.microsoft.com/office/drawing/2014/main" id="{39047E18-0F93-87EB-AF62-62C59BDDA287}"/>
              </a:ext>
            </a:extLst>
          </p:cNvPr>
          <p:cNvPicPr>
            <a:picLocks/>
          </p:cNvPicPr>
          <p:nvPr/>
        </p:nvPicPr>
        <p:blipFill>
          <a:blip r:embed="rId54"/>
          <a:stretch>
            <a:fillRect/>
          </a:stretch>
        </p:blipFill>
        <p:spPr>
          <a:xfrm>
            <a:off x="3962875" y="1508018"/>
            <a:ext cx="410400" cy="396000"/>
          </a:xfrm>
          <a:prstGeom prst="rect">
            <a:avLst/>
          </a:prstGeom>
        </p:spPr>
      </p:pic>
      <p:pic>
        <p:nvPicPr>
          <p:cNvPr id="1874" name="Image 1873">
            <a:extLst>
              <a:ext uri="{FF2B5EF4-FFF2-40B4-BE49-F238E27FC236}">
                <a16:creationId xmlns:a16="http://schemas.microsoft.com/office/drawing/2014/main" id="{9E7A20FD-0E6F-2A14-31EF-3029DC7D49D9}"/>
              </a:ext>
            </a:extLst>
          </p:cNvPr>
          <p:cNvPicPr>
            <a:picLocks/>
          </p:cNvPicPr>
          <p:nvPr/>
        </p:nvPicPr>
        <p:blipFill>
          <a:blip r:embed="rId55"/>
          <a:srcRect/>
          <a:stretch/>
        </p:blipFill>
        <p:spPr>
          <a:xfrm>
            <a:off x="3379188" y="4535558"/>
            <a:ext cx="410400" cy="394615"/>
          </a:xfrm>
          <a:prstGeom prst="rect">
            <a:avLst/>
          </a:prstGeom>
        </p:spPr>
      </p:pic>
      <p:pic>
        <p:nvPicPr>
          <p:cNvPr id="2365" name="Image 2364">
            <a:extLst>
              <a:ext uri="{FF2B5EF4-FFF2-40B4-BE49-F238E27FC236}">
                <a16:creationId xmlns:a16="http://schemas.microsoft.com/office/drawing/2014/main" id="{4C83672F-DCF7-A02E-C262-5196C48E654B}"/>
              </a:ext>
            </a:extLst>
          </p:cNvPr>
          <p:cNvPicPr>
            <a:picLocks/>
          </p:cNvPicPr>
          <p:nvPr/>
        </p:nvPicPr>
        <p:blipFill>
          <a:blip r:embed="rId56"/>
          <a:stretch>
            <a:fillRect/>
          </a:stretch>
        </p:blipFill>
        <p:spPr>
          <a:xfrm>
            <a:off x="3966374" y="1941691"/>
            <a:ext cx="410400" cy="396000"/>
          </a:xfrm>
          <a:prstGeom prst="rect">
            <a:avLst/>
          </a:prstGeom>
        </p:spPr>
      </p:pic>
      <p:pic>
        <p:nvPicPr>
          <p:cNvPr id="2366" name="Image 2365">
            <a:extLst>
              <a:ext uri="{FF2B5EF4-FFF2-40B4-BE49-F238E27FC236}">
                <a16:creationId xmlns:a16="http://schemas.microsoft.com/office/drawing/2014/main" id="{BFC5314F-8C30-712D-E14E-B7152D53797D}"/>
              </a:ext>
            </a:extLst>
          </p:cNvPr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3966374" y="2380996"/>
            <a:ext cx="410400" cy="396000"/>
          </a:xfrm>
          <a:prstGeom prst="rect">
            <a:avLst/>
          </a:prstGeom>
        </p:spPr>
      </p:pic>
      <p:pic>
        <p:nvPicPr>
          <p:cNvPr id="1877" name="Image 1876">
            <a:extLst>
              <a:ext uri="{FF2B5EF4-FFF2-40B4-BE49-F238E27FC236}">
                <a16:creationId xmlns:a16="http://schemas.microsoft.com/office/drawing/2014/main" id="{3300B452-5537-E22D-DD8D-8E528F9F361C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3810007" y="4527666"/>
            <a:ext cx="410400" cy="410400"/>
          </a:xfrm>
          <a:prstGeom prst="rect">
            <a:avLst/>
          </a:prstGeom>
        </p:spPr>
      </p:pic>
      <p:pic>
        <p:nvPicPr>
          <p:cNvPr id="2367" name="Image 2366">
            <a:extLst>
              <a:ext uri="{FF2B5EF4-FFF2-40B4-BE49-F238E27FC236}">
                <a16:creationId xmlns:a16="http://schemas.microsoft.com/office/drawing/2014/main" id="{FF6E3B66-364A-FBD1-1FA0-A6B113D0A1FF}"/>
              </a:ext>
            </a:extLst>
          </p:cNvPr>
          <p:cNvPicPr>
            <a:picLocks/>
          </p:cNvPicPr>
          <p:nvPr/>
        </p:nvPicPr>
        <p:blipFill>
          <a:blip r:embed="rId57"/>
          <a:stretch>
            <a:fillRect/>
          </a:stretch>
        </p:blipFill>
        <p:spPr>
          <a:xfrm>
            <a:off x="3962875" y="2809703"/>
            <a:ext cx="410400" cy="396000"/>
          </a:xfrm>
          <a:prstGeom prst="rect">
            <a:avLst/>
          </a:prstGeom>
        </p:spPr>
      </p:pic>
      <p:pic>
        <p:nvPicPr>
          <p:cNvPr id="2323" name="Image 2322">
            <a:extLst>
              <a:ext uri="{FF2B5EF4-FFF2-40B4-BE49-F238E27FC236}">
                <a16:creationId xmlns:a16="http://schemas.microsoft.com/office/drawing/2014/main" id="{B9EBF010-EC34-877F-E651-B53659545DEC}"/>
              </a:ext>
            </a:extLst>
          </p:cNvPr>
          <p:cNvPicPr>
            <a:picLocks/>
          </p:cNvPicPr>
          <p:nvPr/>
        </p:nvPicPr>
        <p:blipFill>
          <a:blip r:embed="rId58"/>
          <a:srcRect/>
          <a:stretch/>
        </p:blipFill>
        <p:spPr>
          <a:xfrm>
            <a:off x="1360513" y="640014"/>
            <a:ext cx="410400" cy="394615"/>
          </a:xfrm>
          <a:prstGeom prst="rect">
            <a:avLst/>
          </a:prstGeom>
        </p:spPr>
      </p:pic>
      <p:pic>
        <p:nvPicPr>
          <p:cNvPr id="704" name="Image 703">
            <a:extLst>
              <a:ext uri="{FF2B5EF4-FFF2-40B4-BE49-F238E27FC236}">
                <a16:creationId xmlns:a16="http://schemas.microsoft.com/office/drawing/2014/main" id="{4E6D8A19-C0CD-5650-9ECE-2007D27C1220}"/>
              </a:ext>
            </a:extLst>
          </p:cNvPr>
          <p:cNvPicPr>
            <a:picLocks/>
          </p:cNvPicPr>
          <p:nvPr/>
        </p:nvPicPr>
        <p:blipFill>
          <a:blip r:embed="rId36"/>
          <a:srcRect/>
          <a:stretch/>
        </p:blipFill>
        <p:spPr>
          <a:xfrm>
            <a:off x="1360513" y="1070324"/>
            <a:ext cx="410400" cy="394615"/>
          </a:xfrm>
          <a:prstGeom prst="rect">
            <a:avLst/>
          </a:prstGeom>
        </p:spPr>
      </p:pic>
      <p:pic>
        <p:nvPicPr>
          <p:cNvPr id="705" name="Image 704">
            <a:extLst>
              <a:ext uri="{FF2B5EF4-FFF2-40B4-BE49-F238E27FC236}">
                <a16:creationId xmlns:a16="http://schemas.microsoft.com/office/drawing/2014/main" id="{97365D2E-88E6-BFE5-325E-39DE3DD1F395}"/>
              </a:ext>
            </a:extLst>
          </p:cNvPr>
          <p:cNvPicPr>
            <a:picLocks/>
          </p:cNvPicPr>
          <p:nvPr/>
        </p:nvPicPr>
        <p:blipFill>
          <a:blip r:embed="rId51"/>
          <a:srcRect/>
          <a:stretch/>
        </p:blipFill>
        <p:spPr>
          <a:xfrm>
            <a:off x="1360513" y="1508711"/>
            <a:ext cx="410400" cy="394615"/>
          </a:xfrm>
          <a:prstGeom prst="rect">
            <a:avLst/>
          </a:prstGeom>
        </p:spPr>
      </p:pic>
      <p:pic>
        <p:nvPicPr>
          <p:cNvPr id="707" name="Image 706">
            <a:extLst>
              <a:ext uri="{FF2B5EF4-FFF2-40B4-BE49-F238E27FC236}">
                <a16:creationId xmlns:a16="http://schemas.microsoft.com/office/drawing/2014/main" id="{25ACC832-AE6E-CD95-4199-CBD0C5EE0B6D}"/>
              </a:ext>
            </a:extLst>
          </p:cNvPr>
          <p:cNvPicPr>
            <a:picLocks/>
          </p:cNvPicPr>
          <p:nvPr/>
        </p:nvPicPr>
        <p:blipFill>
          <a:blip r:embed="rId53"/>
          <a:srcRect/>
          <a:stretch/>
        </p:blipFill>
        <p:spPr>
          <a:xfrm>
            <a:off x="1360513" y="1941691"/>
            <a:ext cx="410400" cy="394615"/>
          </a:xfrm>
          <a:prstGeom prst="rect">
            <a:avLst/>
          </a:prstGeom>
        </p:spPr>
      </p:pic>
      <p:pic>
        <p:nvPicPr>
          <p:cNvPr id="1885" name="Image 1884">
            <a:extLst>
              <a:ext uri="{FF2B5EF4-FFF2-40B4-BE49-F238E27FC236}">
                <a16:creationId xmlns:a16="http://schemas.microsoft.com/office/drawing/2014/main" id="{8E0276D0-CD84-FF89-25E2-4F008CA76D1A}"/>
              </a:ext>
            </a:extLst>
          </p:cNvPr>
          <p:cNvPicPr>
            <a:picLocks/>
          </p:cNvPicPr>
          <p:nvPr/>
        </p:nvPicPr>
        <p:blipFill>
          <a:blip r:embed="rId59"/>
          <a:srcRect/>
          <a:stretch/>
        </p:blipFill>
        <p:spPr>
          <a:xfrm>
            <a:off x="3810007" y="4535558"/>
            <a:ext cx="410400" cy="394615"/>
          </a:xfrm>
          <a:prstGeom prst="rect">
            <a:avLst/>
          </a:prstGeom>
        </p:spPr>
      </p:pic>
      <p:pic>
        <p:nvPicPr>
          <p:cNvPr id="708" name="Image 707">
            <a:extLst>
              <a:ext uri="{FF2B5EF4-FFF2-40B4-BE49-F238E27FC236}">
                <a16:creationId xmlns:a16="http://schemas.microsoft.com/office/drawing/2014/main" id="{5C48A9B3-1DF4-0C6A-2A88-F29B451C9F5A}"/>
              </a:ext>
            </a:extLst>
          </p:cNvPr>
          <p:cNvPicPr>
            <a:picLocks/>
          </p:cNvPicPr>
          <p:nvPr/>
        </p:nvPicPr>
        <p:blipFill>
          <a:blip r:embed="rId55"/>
          <a:srcRect/>
          <a:stretch/>
        </p:blipFill>
        <p:spPr>
          <a:xfrm>
            <a:off x="1360513" y="2366043"/>
            <a:ext cx="410400" cy="394615"/>
          </a:xfrm>
          <a:prstGeom prst="rect">
            <a:avLst/>
          </a:prstGeom>
        </p:spPr>
      </p:pic>
      <p:sp>
        <p:nvSpPr>
          <p:cNvPr id="1925" name="ZoneTexte 1924">
            <a:extLst>
              <a:ext uri="{FF2B5EF4-FFF2-40B4-BE49-F238E27FC236}">
                <a16:creationId xmlns:a16="http://schemas.microsoft.com/office/drawing/2014/main" id="{AA41D504-1C6D-F065-3AF4-7F2CAA110A00}"/>
              </a:ext>
            </a:extLst>
          </p:cNvPr>
          <p:cNvSpPr txBox="1"/>
          <p:nvPr/>
        </p:nvSpPr>
        <p:spPr>
          <a:xfrm>
            <a:off x="1264842" y="7105169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pic>
        <p:nvPicPr>
          <p:cNvPr id="709" name="Image 708">
            <a:extLst>
              <a:ext uri="{FF2B5EF4-FFF2-40B4-BE49-F238E27FC236}">
                <a16:creationId xmlns:a16="http://schemas.microsoft.com/office/drawing/2014/main" id="{5739E960-09B5-9AE5-6A84-61C85CD22D07}"/>
              </a:ext>
            </a:extLst>
          </p:cNvPr>
          <p:cNvPicPr>
            <a:picLocks/>
          </p:cNvPicPr>
          <p:nvPr/>
        </p:nvPicPr>
        <p:blipFill>
          <a:blip r:embed="rId60"/>
          <a:srcRect/>
          <a:stretch/>
        </p:blipFill>
        <p:spPr>
          <a:xfrm>
            <a:off x="1360513" y="2810396"/>
            <a:ext cx="410400" cy="394615"/>
          </a:xfrm>
          <a:prstGeom prst="rect">
            <a:avLst/>
          </a:prstGeom>
        </p:spPr>
      </p:pic>
      <p:sp>
        <p:nvSpPr>
          <p:cNvPr id="1928" name="ZoneTexte 1927">
            <a:extLst>
              <a:ext uri="{FF2B5EF4-FFF2-40B4-BE49-F238E27FC236}">
                <a16:creationId xmlns:a16="http://schemas.microsoft.com/office/drawing/2014/main" id="{379E6C90-080B-67D2-7B50-1C539066373D}"/>
              </a:ext>
            </a:extLst>
          </p:cNvPr>
          <p:cNvSpPr txBox="1"/>
          <p:nvPr/>
        </p:nvSpPr>
        <p:spPr>
          <a:xfrm>
            <a:off x="1264842" y="753106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pic>
        <p:nvPicPr>
          <p:cNvPr id="736" name="Image 735">
            <a:extLst>
              <a:ext uri="{FF2B5EF4-FFF2-40B4-BE49-F238E27FC236}">
                <a16:creationId xmlns:a16="http://schemas.microsoft.com/office/drawing/2014/main" id="{2359865E-25C3-C427-9BFA-E06A193F6FF7}"/>
              </a:ext>
            </a:extLst>
          </p:cNvPr>
          <p:cNvPicPr>
            <a:picLocks/>
          </p:cNvPicPr>
          <p:nvPr/>
        </p:nvPicPr>
        <p:blipFill>
          <a:blip r:embed="rId61"/>
          <a:stretch>
            <a:fillRect/>
          </a:stretch>
        </p:blipFill>
        <p:spPr>
          <a:xfrm>
            <a:off x="1642157" y="7385585"/>
            <a:ext cx="410400" cy="396000"/>
          </a:xfrm>
          <a:prstGeom prst="rect">
            <a:avLst/>
          </a:prstGeom>
        </p:spPr>
      </p:pic>
      <p:sp>
        <p:nvSpPr>
          <p:cNvPr id="1929" name="ZoneTexte 1928">
            <a:extLst>
              <a:ext uri="{FF2B5EF4-FFF2-40B4-BE49-F238E27FC236}">
                <a16:creationId xmlns:a16="http://schemas.microsoft.com/office/drawing/2014/main" id="{85D7715E-7B86-7C5D-77A7-3D0AD551B266}"/>
              </a:ext>
            </a:extLst>
          </p:cNvPr>
          <p:cNvSpPr txBox="1"/>
          <p:nvPr/>
        </p:nvSpPr>
        <p:spPr>
          <a:xfrm>
            <a:off x="1264842" y="793236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pic>
        <p:nvPicPr>
          <p:cNvPr id="737" name="Image 736">
            <a:extLst>
              <a:ext uri="{FF2B5EF4-FFF2-40B4-BE49-F238E27FC236}">
                <a16:creationId xmlns:a16="http://schemas.microsoft.com/office/drawing/2014/main" id="{779F9CF2-94F5-135C-DEF4-0352652AC22F}"/>
              </a:ext>
            </a:extLst>
          </p:cNvPr>
          <p:cNvPicPr>
            <a:picLocks/>
          </p:cNvPicPr>
          <p:nvPr/>
        </p:nvPicPr>
        <p:blipFill>
          <a:blip r:embed="rId62"/>
          <a:stretch>
            <a:fillRect/>
          </a:stretch>
        </p:blipFill>
        <p:spPr>
          <a:xfrm>
            <a:off x="2079076" y="7385585"/>
            <a:ext cx="410400" cy="396000"/>
          </a:xfrm>
          <a:prstGeom prst="rect">
            <a:avLst/>
          </a:prstGeom>
        </p:spPr>
      </p:pic>
      <p:sp>
        <p:nvSpPr>
          <p:cNvPr id="1934" name="ZoneTexte 1933">
            <a:extLst>
              <a:ext uri="{FF2B5EF4-FFF2-40B4-BE49-F238E27FC236}">
                <a16:creationId xmlns:a16="http://schemas.microsoft.com/office/drawing/2014/main" id="{C88EFD98-B52D-6743-828F-1A09441B1DA8}"/>
              </a:ext>
            </a:extLst>
          </p:cNvPr>
          <p:cNvSpPr txBox="1"/>
          <p:nvPr/>
        </p:nvSpPr>
        <p:spPr>
          <a:xfrm>
            <a:off x="1264842" y="8350918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pic>
        <p:nvPicPr>
          <p:cNvPr id="739" name="Image 738">
            <a:extLst>
              <a:ext uri="{FF2B5EF4-FFF2-40B4-BE49-F238E27FC236}">
                <a16:creationId xmlns:a16="http://schemas.microsoft.com/office/drawing/2014/main" id="{9E5528EB-BFA3-FC6C-8F42-DF0AF6B89432}"/>
              </a:ext>
            </a:extLst>
          </p:cNvPr>
          <p:cNvPicPr>
            <a:picLocks/>
          </p:cNvPicPr>
          <p:nvPr/>
        </p:nvPicPr>
        <p:blipFill>
          <a:blip r:embed="rId63"/>
          <a:stretch>
            <a:fillRect/>
          </a:stretch>
        </p:blipFill>
        <p:spPr>
          <a:xfrm>
            <a:off x="2515995" y="7385585"/>
            <a:ext cx="410400" cy="396000"/>
          </a:xfrm>
          <a:prstGeom prst="rect">
            <a:avLst/>
          </a:prstGeom>
        </p:spPr>
      </p:pic>
      <p:pic>
        <p:nvPicPr>
          <p:cNvPr id="1935" name="Image 1934">
            <a:extLst>
              <a:ext uri="{FF2B5EF4-FFF2-40B4-BE49-F238E27FC236}">
                <a16:creationId xmlns:a16="http://schemas.microsoft.com/office/drawing/2014/main" id="{02800494-5EDE-1C62-1569-C41FB433D561}"/>
              </a:ext>
            </a:extLst>
          </p:cNvPr>
          <p:cNvPicPr>
            <a:picLocks/>
          </p:cNvPicPr>
          <p:nvPr/>
        </p:nvPicPr>
        <p:blipFill>
          <a:blip r:embed="rId52"/>
          <a:srcRect/>
          <a:stretch/>
        </p:blipFill>
        <p:spPr>
          <a:xfrm>
            <a:off x="2075003" y="4939137"/>
            <a:ext cx="410399" cy="394615"/>
          </a:xfrm>
          <a:prstGeom prst="rect">
            <a:avLst/>
          </a:prstGeom>
        </p:spPr>
      </p:pic>
      <p:pic>
        <p:nvPicPr>
          <p:cNvPr id="740" name="Image 739">
            <a:extLst>
              <a:ext uri="{FF2B5EF4-FFF2-40B4-BE49-F238E27FC236}">
                <a16:creationId xmlns:a16="http://schemas.microsoft.com/office/drawing/2014/main" id="{88FDA662-6C10-3207-22D4-343C29A9B14B}"/>
              </a:ext>
            </a:extLst>
          </p:cNvPr>
          <p:cNvPicPr>
            <a:picLocks/>
          </p:cNvPicPr>
          <p:nvPr/>
        </p:nvPicPr>
        <p:blipFill>
          <a:blip r:embed="rId64"/>
          <a:stretch>
            <a:fillRect/>
          </a:stretch>
        </p:blipFill>
        <p:spPr>
          <a:xfrm>
            <a:off x="2952914" y="7385585"/>
            <a:ext cx="410400" cy="396000"/>
          </a:xfrm>
          <a:prstGeom prst="rect">
            <a:avLst/>
          </a:prstGeom>
        </p:spPr>
      </p:pic>
      <p:pic>
        <p:nvPicPr>
          <p:cNvPr id="741" name="Image 740">
            <a:extLst>
              <a:ext uri="{FF2B5EF4-FFF2-40B4-BE49-F238E27FC236}">
                <a16:creationId xmlns:a16="http://schemas.microsoft.com/office/drawing/2014/main" id="{8A914384-D1D2-4F04-4E9F-0F19EB1EB6B4}"/>
              </a:ext>
            </a:extLst>
          </p:cNvPr>
          <p:cNvPicPr>
            <a:picLocks/>
          </p:cNvPicPr>
          <p:nvPr/>
        </p:nvPicPr>
        <p:blipFill>
          <a:blip r:embed="rId65"/>
          <a:stretch>
            <a:fillRect/>
          </a:stretch>
        </p:blipFill>
        <p:spPr>
          <a:xfrm>
            <a:off x="3389833" y="7385585"/>
            <a:ext cx="410400" cy="396000"/>
          </a:xfrm>
          <a:prstGeom prst="rect">
            <a:avLst/>
          </a:prstGeom>
        </p:spPr>
      </p:pic>
      <p:pic>
        <p:nvPicPr>
          <p:cNvPr id="742" name="Image 741">
            <a:extLst>
              <a:ext uri="{FF2B5EF4-FFF2-40B4-BE49-F238E27FC236}">
                <a16:creationId xmlns:a16="http://schemas.microsoft.com/office/drawing/2014/main" id="{49648077-1D7E-4673-8683-5DAD78825443}"/>
              </a:ext>
            </a:extLst>
          </p:cNvPr>
          <p:cNvPicPr>
            <a:picLocks/>
          </p:cNvPicPr>
          <p:nvPr/>
        </p:nvPicPr>
        <p:blipFill>
          <a:blip r:embed="rId66"/>
          <a:stretch>
            <a:fillRect/>
          </a:stretch>
        </p:blipFill>
        <p:spPr>
          <a:xfrm>
            <a:off x="3826750" y="7385585"/>
            <a:ext cx="410400" cy="396000"/>
          </a:xfrm>
          <a:prstGeom prst="rect">
            <a:avLst/>
          </a:prstGeom>
        </p:spPr>
      </p:pic>
      <p:pic>
        <p:nvPicPr>
          <p:cNvPr id="1488" name="Image 1487">
            <a:extLst>
              <a:ext uri="{FF2B5EF4-FFF2-40B4-BE49-F238E27FC236}">
                <a16:creationId xmlns:a16="http://schemas.microsoft.com/office/drawing/2014/main" id="{79822223-7751-905B-3240-E8C85FE0B245}"/>
              </a:ext>
            </a:extLst>
          </p:cNvPr>
          <p:cNvPicPr>
            <a:picLocks/>
          </p:cNvPicPr>
          <p:nvPr/>
        </p:nvPicPr>
        <p:blipFill>
          <a:blip r:embed="rId67"/>
          <a:stretch>
            <a:fillRect/>
          </a:stretch>
        </p:blipFill>
        <p:spPr>
          <a:xfrm>
            <a:off x="1649125" y="8216821"/>
            <a:ext cx="410400" cy="396000"/>
          </a:xfrm>
          <a:prstGeom prst="rect">
            <a:avLst/>
          </a:prstGeom>
        </p:spPr>
      </p:pic>
      <p:pic>
        <p:nvPicPr>
          <p:cNvPr id="1489" name="Image 1488">
            <a:extLst>
              <a:ext uri="{FF2B5EF4-FFF2-40B4-BE49-F238E27FC236}">
                <a16:creationId xmlns:a16="http://schemas.microsoft.com/office/drawing/2014/main" id="{1A2BA79E-3FC6-1163-498B-16E905917253}"/>
              </a:ext>
            </a:extLst>
          </p:cNvPr>
          <p:cNvPicPr>
            <a:picLocks/>
          </p:cNvPicPr>
          <p:nvPr/>
        </p:nvPicPr>
        <p:blipFill>
          <a:blip r:embed="rId68"/>
          <a:stretch>
            <a:fillRect/>
          </a:stretch>
        </p:blipFill>
        <p:spPr>
          <a:xfrm>
            <a:off x="2085652" y="8216821"/>
            <a:ext cx="410400" cy="396000"/>
          </a:xfrm>
          <a:prstGeom prst="rect">
            <a:avLst/>
          </a:prstGeom>
        </p:spPr>
      </p:pic>
      <p:pic>
        <p:nvPicPr>
          <p:cNvPr id="1490" name="Image 1489">
            <a:extLst>
              <a:ext uri="{FF2B5EF4-FFF2-40B4-BE49-F238E27FC236}">
                <a16:creationId xmlns:a16="http://schemas.microsoft.com/office/drawing/2014/main" id="{83263166-0330-4C8B-8B2F-649FB1AD3910}"/>
              </a:ext>
            </a:extLst>
          </p:cNvPr>
          <p:cNvPicPr>
            <a:picLocks/>
          </p:cNvPicPr>
          <p:nvPr/>
        </p:nvPicPr>
        <p:blipFill>
          <a:blip r:embed="rId69"/>
          <a:stretch>
            <a:fillRect/>
          </a:stretch>
        </p:blipFill>
        <p:spPr>
          <a:xfrm>
            <a:off x="2522179" y="8216821"/>
            <a:ext cx="410400" cy="396000"/>
          </a:xfrm>
          <a:prstGeom prst="rect">
            <a:avLst/>
          </a:prstGeom>
        </p:spPr>
      </p:pic>
      <p:pic>
        <p:nvPicPr>
          <p:cNvPr id="1491" name="Image 1490">
            <a:extLst>
              <a:ext uri="{FF2B5EF4-FFF2-40B4-BE49-F238E27FC236}">
                <a16:creationId xmlns:a16="http://schemas.microsoft.com/office/drawing/2014/main" id="{065931E5-3EA6-BFB7-6732-B712BF29958D}"/>
              </a:ext>
            </a:extLst>
          </p:cNvPr>
          <p:cNvPicPr>
            <a:picLocks/>
          </p:cNvPicPr>
          <p:nvPr/>
        </p:nvPicPr>
        <p:blipFill>
          <a:blip r:embed="rId70"/>
          <a:stretch>
            <a:fillRect/>
          </a:stretch>
        </p:blipFill>
        <p:spPr>
          <a:xfrm>
            <a:off x="2958706" y="8216821"/>
            <a:ext cx="410400" cy="396000"/>
          </a:xfrm>
          <a:prstGeom prst="rect">
            <a:avLst/>
          </a:prstGeom>
        </p:spPr>
      </p:pic>
      <p:pic>
        <p:nvPicPr>
          <p:cNvPr id="1495" name="Image 1494">
            <a:extLst>
              <a:ext uri="{FF2B5EF4-FFF2-40B4-BE49-F238E27FC236}">
                <a16:creationId xmlns:a16="http://schemas.microsoft.com/office/drawing/2014/main" id="{D8CA8546-1E26-6A30-6E68-1A402F2FEC4D}"/>
              </a:ext>
            </a:extLst>
          </p:cNvPr>
          <p:cNvPicPr>
            <a:picLocks/>
          </p:cNvPicPr>
          <p:nvPr/>
        </p:nvPicPr>
        <p:blipFill>
          <a:blip r:embed="rId71"/>
          <a:stretch>
            <a:fillRect/>
          </a:stretch>
        </p:blipFill>
        <p:spPr>
          <a:xfrm>
            <a:off x="3395233" y="8216821"/>
            <a:ext cx="410400" cy="396000"/>
          </a:xfrm>
          <a:prstGeom prst="rect">
            <a:avLst/>
          </a:prstGeom>
        </p:spPr>
      </p:pic>
      <p:pic>
        <p:nvPicPr>
          <p:cNvPr id="1496" name="Image 1495">
            <a:extLst>
              <a:ext uri="{FF2B5EF4-FFF2-40B4-BE49-F238E27FC236}">
                <a16:creationId xmlns:a16="http://schemas.microsoft.com/office/drawing/2014/main" id="{A9111FEB-4490-E253-3753-1EF84FF5B547}"/>
              </a:ext>
            </a:extLst>
          </p:cNvPr>
          <p:cNvPicPr>
            <a:picLocks/>
          </p:cNvPicPr>
          <p:nvPr/>
        </p:nvPicPr>
        <p:blipFill>
          <a:blip r:embed="rId72"/>
          <a:stretch>
            <a:fillRect/>
          </a:stretch>
        </p:blipFill>
        <p:spPr>
          <a:xfrm>
            <a:off x="3831760" y="8216821"/>
            <a:ext cx="410400" cy="396000"/>
          </a:xfrm>
          <a:prstGeom prst="rect">
            <a:avLst/>
          </a:prstGeom>
        </p:spPr>
      </p:pic>
      <p:pic>
        <p:nvPicPr>
          <p:cNvPr id="1498" name="Image 1497">
            <a:extLst>
              <a:ext uri="{FF2B5EF4-FFF2-40B4-BE49-F238E27FC236}">
                <a16:creationId xmlns:a16="http://schemas.microsoft.com/office/drawing/2014/main" id="{E9410C2A-DD94-6489-AC71-E4A8F7A7E20A}"/>
              </a:ext>
            </a:extLst>
          </p:cNvPr>
          <p:cNvPicPr>
            <a:picLocks/>
          </p:cNvPicPr>
          <p:nvPr/>
        </p:nvPicPr>
        <p:blipFill>
          <a:blip r:embed="rId73"/>
          <a:stretch>
            <a:fillRect/>
          </a:stretch>
        </p:blipFill>
        <p:spPr>
          <a:xfrm>
            <a:off x="1645320" y="7788481"/>
            <a:ext cx="410400" cy="396000"/>
          </a:xfrm>
          <a:prstGeom prst="rect">
            <a:avLst/>
          </a:prstGeom>
        </p:spPr>
      </p:pic>
      <p:pic>
        <p:nvPicPr>
          <p:cNvPr id="1499" name="Image 1498">
            <a:extLst>
              <a:ext uri="{FF2B5EF4-FFF2-40B4-BE49-F238E27FC236}">
                <a16:creationId xmlns:a16="http://schemas.microsoft.com/office/drawing/2014/main" id="{B2EA19A1-94D4-1438-FFD8-4B9DAE262F9E}"/>
              </a:ext>
            </a:extLst>
          </p:cNvPr>
          <p:cNvPicPr>
            <a:picLocks/>
          </p:cNvPicPr>
          <p:nvPr/>
        </p:nvPicPr>
        <p:blipFill>
          <a:blip r:embed="rId74"/>
          <a:stretch>
            <a:fillRect/>
          </a:stretch>
        </p:blipFill>
        <p:spPr>
          <a:xfrm>
            <a:off x="2081482" y="7788481"/>
            <a:ext cx="410400" cy="396000"/>
          </a:xfrm>
          <a:prstGeom prst="rect">
            <a:avLst/>
          </a:prstGeom>
        </p:spPr>
      </p:pic>
      <p:pic>
        <p:nvPicPr>
          <p:cNvPr id="1500" name="Image 1499">
            <a:extLst>
              <a:ext uri="{FF2B5EF4-FFF2-40B4-BE49-F238E27FC236}">
                <a16:creationId xmlns:a16="http://schemas.microsoft.com/office/drawing/2014/main" id="{A3F328D1-8F07-2037-04C9-6F2AFADF770A}"/>
              </a:ext>
            </a:extLst>
          </p:cNvPr>
          <p:cNvPicPr>
            <a:picLocks/>
          </p:cNvPicPr>
          <p:nvPr/>
        </p:nvPicPr>
        <p:blipFill>
          <a:blip r:embed="rId75"/>
          <a:stretch>
            <a:fillRect/>
          </a:stretch>
        </p:blipFill>
        <p:spPr>
          <a:xfrm>
            <a:off x="2517644" y="7788481"/>
            <a:ext cx="410400" cy="396000"/>
          </a:xfrm>
          <a:prstGeom prst="rect">
            <a:avLst/>
          </a:prstGeom>
        </p:spPr>
      </p:pic>
      <p:pic>
        <p:nvPicPr>
          <p:cNvPr id="1501" name="Image 1500">
            <a:extLst>
              <a:ext uri="{FF2B5EF4-FFF2-40B4-BE49-F238E27FC236}">
                <a16:creationId xmlns:a16="http://schemas.microsoft.com/office/drawing/2014/main" id="{A23D452B-346A-A4E3-8FAB-BC95235C9E72}"/>
              </a:ext>
            </a:extLst>
          </p:cNvPr>
          <p:cNvPicPr>
            <a:picLocks/>
          </p:cNvPicPr>
          <p:nvPr/>
        </p:nvPicPr>
        <p:blipFill>
          <a:blip r:embed="rId76"/>
          <a:stretch>
            <a:fillRect/>
          </a:stretch>
        </p:blipFill>
        <p:spPr>
          <a:xfrm>
            <a:off x="2953806" y="7788481"/>
            <a:ext cx="410400" cy="396000"/>
          </a:xfrm>
          <a:prstGeom prst="rect">
            <a:avLst/>
          </a:prstGeom>
        </p:spPr>
      </p:pic>
      <p:pic>
        <p:nvPicPr>
          <p:cNvPr id="1502" name="Image 1501">
            <a:extLst>
              <a:ext uri="{FF2B5EF4-FFF2-40B4-BE49-F238E27FC236}">
                <a16:creationId xmlns:a16="http://schemas.microsoft.com/office/drawing/2014/main" id="{853A56A3-3ACD-6326-0123-55771544E101}"/>
              </a:ext>
            </a:extLst>
          </p:cNvPr>
          <p:cNvPicPr>
            <a:picLocks/>
          </p:cNvPicPr>
          <p:nvPr/>
        </p:nvPicPr>
        <p:blipFill>
          <a:blip r:embed="rId77"/>
          <a:stretch>
            <a:fillRect/>
          </a:stretch>
        </p:blipFill>
        <p:spPr>
          <a:xfrm>
            <a:off x="3389968" y="7788481"/>
            <a:ext cx="410400" cy="396000"/>
          </a:xfrm>
          <a:prstGeom prst="rect">
            <a:avLst/>
          </a:prstGeom>
        </p:spPr>
      </p:pic>
      <p:pic>
        <p:nvPicPr>
          <p:cNvPr id="1503" name="Image 1502">
            <a:extLst>
              <a:ext uri="{FF2B5EF4-FFF2-40B4-BE49-F238E27FC236}">
                <a16:creationId xmlns:a16="http://schemas.microsoft.com/office/drawing/2014/main" id="{6FADBD87-C545-3A83-6844-907BE7966CBA}"/>
              </a:ext>
            </a:extLst>
          </p:cNvPr>
          <p:cNvPicPr>
            <a:picLocks/>
          </p:cNvPicPr>
          <p:nvPr/>
        </p:nvPicPr>
        <p:blipFill>
          <a:blip r:embed="rId78"/>
          <a:stretch>
            <a:fillRect/>
          </a:stretch>
        </p:blipFill>
        <p:spPr>
          <a:xfrm>
            <a:off x="3826131" y="7788481"/>
            <a:ext cx="410400" cy="396000"/>
          </a:xfrm>
          <a:prstGeom prst="rect">
            <a:avLst/>
          </a:prstGeom>
        </p:spPr>
      </p:pic>
      <p:pic>
        <p:nvPicPr>
          <p:cNvPr id="1513" name="Image 1512">
            <a:extLst>
              <a:ext uri="{FF2B5EF4-FFF2-40B4-BE49-F238E27FC236}">
                <a16:creationId xmlns:a16="http://schemas.microsoft.com/office/drawing/2014/main" id="{3D322B44-8556-D4D7-0CEC-5AECEDD47D7F}"/>
              </a:ext>
            </a:extLst>
          </p:cNvPr>
          <p:cNvPicPr>
            <a:picLocks/>
          </p:cNvPicPr>
          <p:nvPr/>
        </p:nvPicPr>
        <p:blipFill>
          <a:blip r:embed="rId61"/>
          <a:stretch>
            <a:fillRect/>
          </a:stretch>
        </p:blipFill>
        <p:spPr>
          <a:xfrm>
            <a:off x="4405023" y="643081"/>
            <a:ext cx="410400" cy="396000"/>
          </a:xfrm>
          <a:prstGeom prst="rect">
            <a:avLst/>
          </a:prstGeom>
        </p:spPr>
      </p:pic>
      <p:pic>
        <p:nvPicPr>
          <p:cNvPr id="1514" name="Image 1513">
            <a:extLst>
              <a:ext uri="{FF2B5EF4-FFF2-40B4-BE49-F238E27FC236}">
                <a16:creationId xmlns:a16="http://schemas.microsoft.com/office/drawing/2014/main" id="{5AC60282-7444-4F4D-42B7-F6FE12A1B7CC}"/>
              </a:ext>
            </a:extLst>
          </p:cNvPr>
          <p:cNvPicPr>
            <a:picLocks/>
          </p:cNvPicPr>
          <p:nvPr/>
        </p:nvPicPr>
        <p:blipFill>
          <a:blip r:embed="rId62"/>
          <a:stretch>
            <a:fillRect/>
          </a:stretch>
        </p:blipFill>
        <p:spPr>
          <a:xfrm>
            <a:off x="4405022" y="1070324"/>
            <a:ext cx="410400" cy="396000"/>
          </a:xfrm>
          <a:prstGeom prst="rect">
            <a:avLst/>
          </a:prstGeom>
        </p:spPr>
      </p:pic>
      <p:pic>
        <p:nvPicPr>
          <p:cNvPr id="1515" name="Image 1514">
            <a:extLst>
              <a:ext uri="{FF2B5EF4-FFF2-40B4-BE49-F238E27FC236}">
                <a16:creationId xmlns:a16="http://schemas.microsoft.com/office/drawing/2014/main" id="{62C3AB57-F522-5FC3-D225-0FB4C366CF6E}"/>
              </a:ext>
            </a:extLst>
          </p:cNvPr>
          <p:cNvPicPr>
            <a:picLocks/>
          </p:cNvPicPr>
          <p:nvPr/>
        </p:nvPicPr>
        <p:blipFill>
          <a:blip r:embed="rId63"/>
          <a:stretch>
            <a:fillRect/>
          </a:stretch>
        </p:blipFill>
        <p:spPr>
          <a:xfrm>
            <a:off x="4405023" y="1508018"/>
            <a:ext cx="410400" cy="396000"/>
          </a:xfrm>
          <a:prstGeom prst="rect">
            <a:avLst/>
          </a:prstGeom>
        </p:spPr>
      </p:pic>
      <p:pic>
        <p:nvPicPr>
          <p:cNvPr id="1516" name="Image 1515">
            <a:extLst>
              <a:ext uri="{FF2B5EF4-FFF2-40B4-BE49-F238E27FC236}">
                <a16:creationId xmlns:a16="http://schemas.microsoft.com/office/drawing/2014/main" id="{C5B349EF-D63B-781B-108C-19B3DA35DBC9}"/>
              </a:ext>
            </a:extLst>
          </p:cNvPr>
          <p:cNvPicPr>
            <a:picLocks/>
          </p:cNvPicPr>
          <p:nvPr/>
        </p:nvPicPr>
        <p:blipFill>
          <a:blip r:embed="rId64"/>
          <a:stretch>
            <a:fillRect/>
          </a:stretch>
        </p:blipFill>
        <p:spPr>
          <a:xfrm>
            <a:off x="4401985" y="1941691"/>
            <a:ext cx="410400" cy="396000"/>
          </a:xfrm>
          <a:prstGeom prst="rect">
            <a:avLst/>
          </a:prstGeom>
        </p:spPr>
      </p:pic>
      <p:pic>
        <p:nvPicPr>
          <p:cNvPr id="1520" name="Image 1519">
            <a:extLst>
              <a:ext uri="{FF2B5EF4-FFF2-40B4-BE49-F238E27FC236}">
                <a16:creationId xmlns:a16="http://schemas.microsoft.com/office/drawing/2014/main" id="{5B9FEC2D-3B0A-D41F-B7B8-0080EA3212E7}"/>
              </a:ext>
            </a:extLst>
          </p:cNvPr>
          <p:cNvPicPr>
            <a:picLocks/>
          </p:cNvPicPr>
          <p:nvPr/>
        </p:nvPicPr>
        <p:blipFill>
          <a:blip r:embed="rId65"/>
          <a:stretch>
            <a:fillRect/>
          </a:stretch>
        </p:blipFill>
        <p:spPr>
          <a:xfrm>
            <a:off x="4401985" y="2382290"/>
            <a:ext cx="410400" cy="396000"/>
          </a:xfrm>
          <a:prstGeom prst="rect">
            <a:avLst/>
          </a:prstGeom>
        </p:spPr>
      </p:pic>
      <p:pic>
        <p:nvPicPr>
          <p:cNvPr id="1525" name="Image 1524">
            <a:extLst>
              <a:ext uri="{FF2B5EF4-FFF2-40B4-BE49-F238E27FC236}">
                <a16:creationId xmlns:a16="http://schemas.microsoft.com/office/drawing/2014/main" id="{01325D0C-2AED-4ED0-5586-B6E489D0D33A}"/>
              </a:ext>
            </a:extLst>
          </p:cNvPr>
          <p:cNvPicPr>
            <a:picLocks/>
          </p:cNvPicPr>
          <p:nvPr/>
        </p:nvPicPr>
        <p:blipFill>
          <a:blip r:embed="rId79"/>
          <a:stretch>
            <a:fillRect/>
          </a:stretch>
        </p:blipFill>
        <p:spPr>
          <a:xfrm>
            <a:off x="4405023" y="2809703"/>
            <a:ext cx="410400" cy="396000"/>
          </a:xfrm>
          <a:prstGeom prst="rect">
            <a:avLst/>
          </a:prstGeom>
        </p:spPr>
      </p:pic>
      <p:pic>
        <p:nvPicPr>
          <p:cNvPr id="1526" name="Image 1525">
            <a:extLst>
              <a:ext uri="{FF2B5EF4-FFF2-40B4-BE49-F238E27FC236}">
                <a16:creationId xmlns:a16="http://schemas.microsoft.com/office/drawing/2014/main" id="{160C0765-E35C-06AE-FBA7-A4A95763429D}"/>
              </a:ext>
            </a:extLst>
          </p:cNvPr>
          <p:cNvPicPr>
            <a:picLocks/>
          </p:cNvPicPr>
          <p:nvPr/>
        </p:nvPicPr>
        <p:blipFill>
          <a:blip r:embed="rId67"/>
          <a:stretch>
            <a:fillRect/>
          </a:stretch>
        </p:blipFill>
        <p:spPr>
          <a:xfrm>
            <a:off x="5272477" y="647552"/>
            <a:ext cx="410400" cy="396000"/>
          </a:xfrm>
          <a:prstGeom prst="rect">
            <a:avLst/>
          </a:prstGeom>
        </p:spPr>
      </p:pic>
      <p:pic>
        <p:nvPicPr>
          <p:cNvPr id="1527" name="Image 1526">
            <a:extLst>
              <a:ext uri="{FF2B5EF4-FFF2-40B4-BE49-F238E27FC236}">
                <a16:creationId xmlns:a16="http://schemas.microsoft.com/office/drawing/2014/main" id="{125B9D91-EE3D-A452-297B-4CE9D0681A7A}"/>
              </a:ext>
            </a:extLst>
          </p:cNvPr>
          <p:cNvPicPr>
            <a:picLocks/>
          </p:cNvPicPr>
          <p:nvPr/>
        </p:nvPicPr>
        <p:blipFill>
          <a:blip r:embed="rId68"/>
          <a:stretch>
            <a:fillRect/>
          </a:stretch>
        </p:blipFill>
        <p:spPr>
          <a:xfrm>
            <a:off x="5272477" y="1070324"/>
            <a:ext cx="410400" cy="396000"/>
          </a:xfrm>
          <a:prstGeom prst="rect">
            <a:avLst/>
          </a:prstGeom>
        </p:spPr>
      </p:pic>
      <p:pic>
        <p:nvPicPr>
          <p:cNvPr id="1529" name="Image 1528">
            <a:extLst>
              <a:ext uri="{FF2B5EF4-FFF2-40B4-BE49-F238E27FC236}">
                <a16:creationId xmlns:a16="http://schemas.microsoft.com/office/drawing/2014/main" id="{24479EF1-B059-EAD0-6196-A0F5201BA2B7}"/>
              </a:ext>
            </a:extLst>
          </p:cNvPr>
          <p:cNvPicPr>
            <a:picLocks/>
          </p:cNvPicPr>
          <p:nvPr/>
        </p:nvPicPr>
        <p:blipFill>
          <a:blip r:embed="rId69"/>
          <a:stretch>
            <a:fillRect/>
          </a:stretch>
        </p:blipFill>
        <p:spPr>
          <a:xfrm>
            <a:off x="5272477" y="1508018"/>
            <a:ext cx="410400" cy="396000"/>
          </a:xfrm>
          <a:prstGeom prst="rect">
            <a:avLst/>
          </a:prstGeom>
        </p:spPr>
      </p:pic>
      <p:pic>
        <p:nvPicPr>
          <p:cNvPr id="1531" name="Image 1530">
            <a:extLst>
              <a:ext uri="{FF2B5EF4-FFF2-40B4-BE49-F238E27FC236}">
                <a16:creationId xmlns:a16="http://schemas.microsoft.com/office/drawing/2014/main" id="{D0C9F84B-AF97-CD5B-330C-8AE4C4478422}"/>
              </a:ext>
            </a:extLst>
          </p:cNvPr>
          <p:cNvPicPr>
            <a:picLocks/>
          </p:cNvPicPr>
          <p:nvPr/>
        </p:nvPicPr>
        <p:blipFill>
          <a:blip r:embed="rId70"/>
          <a:stretch>
            <a:fillRect/>
          </a:stretch>
        </p:blipFill>
        <p:spPr>
          <a:xfrm>
            <a:off x="5272477" y="1941691"/>
            <a:ext cx="410400" cy="396000"/>
          </a:xfrm>
          <a:prstGeom prst="rect">
            <a:avLst/>
          </a:prstGeom>
        </p:spPr>
      </p:pic>
      <p:pic>
        <p:nvPicPr>
          <p:cNvPr id="1533" name="Image 1532">
            <a:extLst>
              <a:ext uri="{FF2B5EF4-FFF2-40B4-BE49-F238E27FC236}">
                <a16:creationId xmlns:a16="http://schemas.microsoft.com/office/drawing/2014/main" id="{B62CB3E1-65FF-73EE-0E41-4EF34028BFF7}"/>
              </a:ext>
            </a:extLst>
          </p:cNvPr>
          <p:cNvPicPr>
            <a:picLocks/>
          </p:cNvPicPr>
          <p:nvPr/>
        </p:nvPicPr>
        <p:blipFill>
          <a:blip r:embed="rId71"/>
          <a:stretch>
            <a:fillRect/>
          </a:stretch>
        </p:blipFill>
        <p:spPr>
          <a:xfrm>
            <a:off x="5272477" y="2385193"/>
            <a:ext cx="410400" cy="396000"/>
          </a:xfrm>
          <a:prstGeom prst="rect">
            <a:avLst/>
          </a:prstGeom>
        </p:spPr>
      </p:pic>
      <p:pic>
        <p:nvPicPr>
          <p:cNvPr id="1535" name="Image 1534">
            <a:extLst>
              <a:ext uri="{FF2B5EF4-FFF2-40B4-BE49-F238E27FC236}">
                <a16:creationId xmlns:a16="http://schemas.microsoft.com/office/drawing/2014/main" id="{FC0F411D-A334-DC0B-DD78-F05AB76EE7AE}"/>
              </a:ext>
            </a:extLst>
          </p:cNvPr>
          <p:cNvPicPr>
            <a:picLocks/>
          </p:cNvPicPr>
          <p:nvPr/>
        </p:nvPicPr>
        <p:blipFill>
          <a:blip r:embed="rId72"/>
          <a:stretch>
            <a:fillRect/>
          </a:stretch>
        </p:blipFill>
        <p:spPr>
          <a:xfrm>
            <a:off x="5272477" y="2809703"/>
            <a:ext cx="410400" cy="396000"/>
          </a:xfrm>
          <a:prstGeom prst="rect">
            <a:avLst/>
          </a:prstGeom>
        </p:spPr>
      </p:pic>
      <p:pic>
        <p:nvPicPr>
          <p:cNvPr id="1664" name="Image 1663">
            <a:extLst>
              <a:ext uri="{FF2B5EF4-FFF2-40B4-BE49-F238E27FC236}">
                <a16:creationId xmlns:a16="http://schemas.microsoft.com/office/drawing/2014/main" id="{46ADDC8B-FA0E-6202-FDEB-306B0E23295F}"/>
              </a:ext>
            </a:extLst>
          </p:cNvPr>
          <p:cNvPicPr>
            <a:picLocks/>
          </p:cNvPicPr>
          <p:nvPr/>
        </p:nvPicPr>
        <p:blipFill>
          <a:blip r:embed="rId73"/>
          <a:stretch>
            <a:fillRect/>
          </a:stretch>
        </p:blipFill>
        <p:spPr>
          <a:xfrm>
            <a:off x="4838750" y="647552"/>
            <a:ext cx="410400" cy="396000"/>
          </a:xfrm>
          <a:prstGeom prst="rect">
            <a:avLst/>
          </a:prstGeom>
        </p:spPr>
      </p:pic>
      <p:pic>
        <p:nvPicPr>
          <p:cNvPr id="1666" name="Image 1665">
            <a:extLst>
              <a:ext uri="{FF2B5EF4-FFF2-40B4-BE49-F238E27FC236}">
                <a16:creationId xmlns:a16="http://schemas.microsoft.com/office/drawing/2014/main" id="{672F2945-AFCC-817A-62A8-27ACFBE153B0}"/>
              </a:ext>
            </a:extLst>
          </p:cNvPr>
          <p:cNvPicPr>
            <a:picLocks/>
          </p:cNvPicPr>
          <p:nvPr/>
        </p:nvPicPr>
        <p:blipFill>
          <a:blip r:embed="rId74"/>
          <a:stretch>
            <a:fillRect/>
          </a:stretch>
        </p:blipFill>
        <p:spPr>
          <a:xfrm>
            <a:off x="4838749" y="1070324"/>
            <a:ext cx="410400" cy="396000"/>
          </a:xfrm>
          <a:prstGeom prst="rect">
            <a:avLst/>
          </a:prstGeom>
        </p:spPr>
      </p:pic>
      <p:pic>
        <p:nvPicPr>
          <p:cNvPr id="1667" name="Image 1666">
            <a:extLst>
              <a:ext uri="{FF2B5EF4-FFF2-40B4-BE49-F238E27FC236}">
                <a16:creationId xmlns:a16="http://schemas.microsoft.com/office/drawing/2014/main" id="{3A760BEE-8D2B-9881-4DA8-4C9D158108C3}"/>
              </a:ext>
            </a:extLst>
          </p:cNvPr>
          <p:cNvPicPr>
            <a:picLocks/>
          </p:cNvPicPr>
          <p:nvPr/>
        </p:nvPicPr>
        <p:blipFill>
          <a:blip r:embed="rId75"/>
          <a:stretch>
            <a:fillRect/>
          </a:stretch>
        </p:blipFill>
        <p:spPr>
          <a:xfrm>
            <a:off x="4838750" y="1508018"/>
            <a:ext cx="410400" cy="396000"/>
          </a:xfrm>
          <a:prstGeom prst="rect">
            <a:avLst/>
          </a:prstGeom>
        </p:spPr>
      </p:pic>
      <p:pic>
        <p:nvPicPr>
          <p:cNvPr id="1669" name="Image 1668">
            <a:extLst>
              <a:ext uri="{FF2B5EF4-FFF2-40B4-BE49-F238E27FC236}">
                <a16:creationId xmlns:a16="http://schemas.microsoft.com/office/drawing/2014/main" id="{DD8D2414-725F-34F9-2721-FE097277656E}"/>
              </a:ext>
            </a:extLst>
          </p:cNvPr>
          <p:cNvPicPr>
            <a:picLocks/>
          </p:cNvPicPr>
          <p:nvPr/>
        </p:nvPicPr>
        <p:blipFill>
          <a:blip r:embed="rId76"/>
          <a:stretch>
            <a:fillRect/>
          </a:stretch>
        </p:blipFill>
        <p:spPr>
          <a:xfrm>
            <a:off x="4837231" y="1941691"/>
            <a:ext cx="410400" cy="396000"/>
          </a:xfrm>
          <a:prstGeom prst="rect">
            <a:avLst/>
          </a:prstGeom>
        </p:spPr>
      </p:pic>
      <p:pic>
        <p:nvPicPr>
          <p:cNvPr id="1670" name="Image 1669">
            <a:extLst>
              <a:ext uri="{FF2B5EF4-FFF2-40B4-BE49-F238E27FC236}">
                <a16:creationId xmlns:a16="http://schemas.microsoft.com/office/drawing/2014/main" id="{46A663A2-4EF2-99DA-7028-944DAB8781F6}"/>
              </a:ext>
            </a:extLst>
          </p:cNvPr>
          <p:cNvPicPr>
            <a:picLocks/>
          </p:cNvPicPr>
          <p:nvPr/>
        </p:nvPicPr>
        <p:blipFill>
          <a:blip r:embed="rId77"/>
          <a:stretch>
            <a:fillRect/>
          </a:stretch>
        </p:blipFill>
        <p:spPr>
          <a:xfrm>
            <a:off x="4837231" y="2383733"/>
            <a:ext cx="410400" cy="396000"/>
          </a:xfrm>
          <a:prstGeom prst="rect">
            <a:avLst/>
          </a:prstGeom>
        </p:spPr>
      </p:pic>
      <p:pic>
        <p:nvPicPr>
          <p:cNvPr id="1671" name="Image 1670">
            <a:extLst>
              <a:ext uri="{FF2B5EF4-FFF2-40B4-BE49-F238E27FC236}">
                <a16:creationId xmlns:a16="http://schemas.microsoft.com/office/drawing/2014/main" id="{564349C0-AF7A-16C1-6A62-419A7A8E4D6A}"/>
              </a:ext>
            </a:extLst>
          </p:cNvPr>
          <p:cNvPicPr>
            <a:picLocks/>
          </p:cNvPicPr>
          <p:nvPr/>
        </p:nvPicPr>
        <p:blipFill>
          <a:blip r:embed="rId78"/>
          <a:stretch>
            <a:fillRect/>
          </a:stretch>
        </p:blipFill>
        <p:spPr>
          <a:xfrm>
            <a:off x="4838750" y="2809703"/>
            <a:ext cx="410400" cy="396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B793A3-62CB-3CB9-5CFD-DBEE8869CE2A}"/>
              </a:ext>
            </a:extLst>
          </p:cNvPr>
          <p:cNvSpPr txBox="1"/>
          <p:nvPr/>
        </p:nvSpPr>
        <p:spPr>
          <a:xfrm>
            <a:off x="-59542" y="803945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intermediaire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B44995-9466-8322-73CA-01422EB31CB6}"/>
              </a:ext>
            </a:extLst>
          </p:cNvPr>
          <p:cNvSpPr txBox="1"/>
          <p:nvPr/>
        </p:nvSpPr>
        <p:spPr>
          <a:xfrm>
            <a:off x="-45180" y="1718008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Before noise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2D3B2B-6F9C-E043-C0EF-49ACDBDE1BC5}"/>
              </a:ext>
            </a:extLst>
          </p:cNvPr>
          <p:cNvSpPr txBox="1"/>
          <p:nvPr/>
        </p:nvSpPr>
        <p:spPr>
          <a:xfrm>
            <a:off x="-1099" y="2549498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After noise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38F00-CC27-544A-695D-CC6321236FFE}"/>
              </a:ext>
            </a:extLst>
          </p:cNvPr>
          <p:cNvSpPr txBox="1"/>
          <p:nvPr/>
        </p:nvSpPr>
        <p:spPr>
          <a:xfrm>
            <a:off x="5700856" y="2467111"/>
            <a:ext cx="141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SUPPLEMENTARY MATERIAL </a:t>
            </a:r>
          </a:p>
        </p:txBody>
      </p:sp>
    </p:spTree>
    <p:extLst>
      <p:ext uri="{BB962C8B-B14F-4D97-AF65-F5344CB8AC3E}">
        <p14:creationId xmlns:p14="http://schemas.microsoft.com/office/powerpoint/2010/main" val="37933170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31272</TotalTime>
  <Words>173</Words>
  <Application>Microsoft Macintosh PowerPoint</Application>
  <PresentationFormat>Format A4 (210 x 297 mm)</PresentationFormat>
  <Paragraphs>154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459</cp:revision>
  <dcterms:created xsi:type="dcterms:W3CDTF">2022-11-18T05:31:33Z</dcterms:created>
  <dcterms:modified xsi:type="dcterms:W3CDTF">2024-08-05T12:44:10Z</dcterms:modified>
</cp:coreProperties>
</file>